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01036-925F-44C0-880A-B8808D2B5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A613A-D8AE-46AA-ACEC-AC146AC9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1CB11-9847-4C7C-B28B-759A7474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AC924-FA9A-4C61-9B32-76016967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41DFB-01B7-4FCA-8AF3-99E064C95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5BC8A-07AB-43F2-8DF9-217B362EB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C2285-7715-4FB8-83D0-967159F9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A08BB-562F-4444-B5B9-05A6587C2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D9E0A-203C-45C7-AA78-3F5AE42C3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CB2D2-0489-43AA-8982-A43514036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70754-9D4E-4084-8693-4B3B45C76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11220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基本市场营销讲解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市场营销环境分析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消费者行为与市场细分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产品策略与品牌管理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价格策略与促销推广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营销传播与整合营销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数据分析与营销优化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市场营销对于企业的成功至关重要，它有助于企业了解市场需求，制定有效的营销策略，提高品牌知名度和客户满意度，从而实现销售和利润的增长。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市场营销是一种组织职能和一系列过程，通过创造、传播和交付价值，来管理顾客关系，从而使组织及其利益相关者受益。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243" b="2624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市场营销的起源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市场营销起源于20世纪初的美国，随着工业化和城市化的发展，企业开始意识到市场营销的重要性。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市场营销的发展阶段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市场营销经历了生产观念、产品观念、推销观念、市场营销观念和社会营销观念等发展阶段，逐渐从以企业为中心转变为以客户为中心。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市场营销的未来趋势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未来市场营销将更加注重数字化、个性化和社交化，企业需要不断创新营销手段，以适应市场的变化。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需要、欲望和需求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价值、成本和满意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交换和交易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市场营销的核心概念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需要是人类的基本要求，欲望是满足需要的特定形式，而需求则是针对特定产品的有购买能力的欲望。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产品是市场营销的核心，包括实体产品、服务、人员和地点等要素，企业需要不断提升产品质量和服务水平，以满足客户的需求。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价值是客户对产品或服务的整体评价，成本是企业生产产品或提供服务所付出的代价，而满意则是客户对产品或服务的实际感受与期望之间的比较结果。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交换是市场营销的基础，它涉及到双方或多方之间的资源互换；而交易则是交换的具体表现形式，包括买卖、租赁等。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市场营销环境分析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涉及国家经济发展状况、消费者收入水平、物价水平等因素对市场营销的影响。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包括社会价值观念、文化传统、教育水平等因素对消费者需求和市场行为的影响。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包括国家政治稳定性、法律法规对市场营销的规范和限制等方面。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新技术的发展和应用对市场营销带来的机遇和挑战，如互联网、大数据、人工智能等。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竞争者的产品、价格、促销等策略对企业市场营销活动的影响。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顾客的需求、购买行为、忠诚度等因素对企业市场营销活动的影响。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营销中介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包括经销商、代理商等中间商对企业市场营销活动的影响。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包括企业资源、能力、文化等因素对企业市场营销活动的影响。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供应商的价格、质量、交货期等因素对企业采购和市场营销活动的影响。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分析企业在市场营销方面的优势，如品牌知名度、产品质量、渠道优势等。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分析企业在市场营销方面的劣势，如产品同质化、价格竞争激烈、促销手段单一等。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分析市场营销环境中的机会，如消费者需求升级、新技术应用、市场拓展等。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分析市场营销环境中的威胁，如政策法规变化、竞争加剧、替代品出现等。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消费者行为与市场细分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48" b="704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包括需求识别、信息搜索、评估选择、购买决策和购后评价五个阶段。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消费者行为影响因素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包括文化、社会、个人和心理等因素，这些因素会影响消费者的购买决策和行为。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消费者行为类型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包括复杂型购买行为、协调型购买行为、变换型购买行为和习惯型购买行为等。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根据消费者需求、购买行为和习惯等方面的差异，将市场划分为若干个子市场的过程。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在市场细分的基础上，企业选择一个或多个子市场作为目标市场，制定相应的营销策略。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针对目标市场，企业进行产品定位、价格定位、渠道定位和促销定位等，以建立独特的市场形象。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通过对消费者行为、需求、态度等方面的深入了解，发现消费者的潜在需求和痛点。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在消费者洞察的基础上，进一步挖掘消费者的潜在需求，为企业开发新产品或改进现有产品提供依据。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需求挖掘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通过对消费者数据的分析和挖掘，刻画出消费者的特征、需求和偏好等，为企业制定更精准的营销策略提供支持。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消费者洞察与需求挖掘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产品策略与品牌管理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https://d.book118.com/626011220011010052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2024-09-18T03:12:54.092</cp:lastPrinted>
  <dcterms:created xsi:type="dcterms:W3CDTF">2024-09-17T19:12:54Z</dcterms:created>
  <dcterms:modified xsi:type="dcterms:W3CDTF">2024-09-17T19:12:56Z</dcterms:modified>
</cp:coreProperties>
</file>