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99C6-90DA-461A-9971-AF347868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B7DF6-A4D6-4A7A-A94E-3D3FCBB9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A9230-4039-42E2-9B45-0E97F811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84DAC-C154-4EDB-9B9E-D87C1C19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D21E4-FFF9-47B4-82C3-A76FC124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747AF-4997-468F-9E28-3B096A6DE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E1017-CCF2-47A1-9771-5CB709CC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2BC6E-8590-4DC4-85C8-76729919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D2BAA-DBB7-4A10-8655-1DF54E030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5A43-D931-46AE-965F-F3AC16B9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90A47-C3BC-4F4C-8954-0255613A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1202105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桥隧工施工安全技术详细措施培训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桥隧工施工安全技术基础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桥隧工施工安全预防措施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桥隧工施工安全应急处理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桥隧工施工安全案例分析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桥隧工施工安全技术发展趋势与展望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桥隧工安全概述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桥隧工在施工过程中可能面临各种风险，如高空坠落、物体打击、机械伤害等。提高桥隧工的安全意识和技术水平，能够最大限度地减少事故的发生，保障作业人员的生命安全。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保障作业人员的生命安全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一旦发生事故，不仅会对作业人员造成伤害，还可能对工程项目的进度和质量造成影响。通过加强桥隧工的安全培训，可以确保工程项目的顺利进行，减少不必要的损失。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确保工程项目的顺利进行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桥隧工施工安全的重要性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桥隧工施工安全的法律法规主要依据国家和地方政府的法律法规，如《中华人民共和国安全生产法》、《建设工程安全生产管理条例》等。这些法律法规对桥隧工的施工安全提出了明确的要求和规范。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桥隧工施工安全的行业标准主要是指交通运输、铁道、住建等部门制定的行业标准。这些标准对桥隧工的施工安全提出了具体的标准和要求，是进行安全培训的重要依据。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桥隧工施工安全的法律法规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桥隧工施工安全的现状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目前，桥隧工施工安全得到了广泛的关注和重视，各单位和部门都在积极推进安全管理工作。但是，仍然存在一些问题，如安全意识淡薄、安全制度不健全、安全培训不到位等。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桥隧工施工安全的问题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一些桥隧工对安全的认识不够深刻，缺乏自我保护意识；一些施工单位在安全管理方面存在漏洞，导致事故频发；一些桥隧工在施工过程中存在违规操作等问题，给施工安全带来了极大的隐患。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桥隧工施工安全的现状与问题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桥隧工施工安全技术基础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924" b="27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桥梁施工安全技术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施工前安全准备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进行现场勘查、制定安全预案、进行安全技术交底等。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施工过程中的安全控制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控制施工机械、材料堆放、人员操作等环节的安全性。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施工后的安全检查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对施工完成的桥梁进行质量检测、安全评估，确保符合安全要求。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施工过程中的安全控制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控制开挖、支护、排水等环节的安全性，防止坍塌、渗水等事故发生。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施工后的安全检查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对施工完成的隧道进行质量检测、安全评估，确保符合安全要求。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施工前安全准备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进行地质勘察、制定安全预案、进行应急演练等。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隧道施工安全技术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桥梁和隧道的进出口、施工区域应设置安全警示标志、防护栏杆、安全网等设施，以确保施工安全。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安全装备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安全应急装备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施工人员应配备安全帽、安全鞋、防护服等装备，以保护人身安全。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施工现场应配备急救箱、消防器材等应急装备，以备不时之需。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桥隧施工安全设施与装备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桥隧工施工安全预防措施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施工计划与安全风险评估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制定详细的施工计划，并进行安全风险评估，预测可能出现的风险和安全隐患，制定相应的应对措施。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所有桥隧工在施工前必须接受安全培训，了解和掌握相关的安全操作规程和规范。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施工前应准备好足够的安全设施，如安全带、安全帽、应急照明等，并确保其质量和适用性。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施工前安全准备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在施工现场设置明显的安全警示标识，提醒工人和相关人员注意安全。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在施工现场张贴安全操作规程，指导工人进行安全操作。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定期进行安全巡查，发现安全隐患及时进行处理，确保施工过程的安全。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安全巡查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https://d.book118.com/626012021054010031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2024-08-29T19:13:54.876</cp:lastPrinted>
  <dcterms:created xsi:type="dcterms:W3CDTF">2024-08-29T11:13:54Z</dcterms:created>
  <dcterms:modified xsi:type="dcterms:W3CDTF">2024-08-29T11:13:57Z</dcterms:modified>
</cp:coreProperties>
</file>