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705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23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53486-2F62-4974-88AF-12A990B8D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88A11-2280-41A5-9A9E-ADE162123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EDFA1-1D6D-4CEB-BAA9-61B59141B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542D6-FFDF-41B0-B854-B7875DEED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F126F9-043B-4DE8-A9E6-23DC60ADB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2C0167-CF1E-46C2-96F9-803A1F497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4B053C-4CB1-49DE-8586-5F27A85CD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90B0C0-79F5-4EB9-BEEF-86EE7D07C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18C008-081A-4F34-A390-8E981087F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9D710-8B15-4057-8669-ED6AB4E96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A9E91-CD54-4D6C-8264-6239A32F9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695" r:id="rId2"/>
    <p:sldLayoutId id="2147486696" r:id="rId3"/>
    <p:sldLayoutId id="2147486697" r:id="rId4"/>
    <p:sldLayoutId id="2147486698" r:id="rId5"/>
    <p:sldLayoutId id="2147486699" r:id="rId6"/>
    <p:sldLayoutId id="2147486700" r:id="rId7"/>
    <p:sldLayoutId id="2147486701" r:id="rId8"/>
    <p:sldLayoutId id="2147486702" r:id="rId9"/>
    <p:sldLayoutId id="2147486703" r:id="rId10"/>
    <p:sldLayoutId id="214748670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130141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>
            <a:normAutofit fontScale="91515"/>
          </a:bodyPr>
          <a:lstStyle/>
          <a:p>
            <a:r>
              <a:rPr lang="zh-CN" altLang="en-US"/>
              <a:t>三年级语文下册课件5守株待兔2部编版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课程背景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教学目标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教学内容与步骤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教学评价与反馈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教学方法与手段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https://d.book118.com/626013014123010034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三年级语文下册课件5守株待兔2部编版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2024-09-03T18:34:34.324</cp:lastPrinted>
  <dcterms:created xsi:type="dcterms:W3CDTF">2024-09-03T10:34:34Z</dcterms:created>
  <dcterms:modified xsi:type="dcterms:W3CDTF">2024-09-03T10:34:36Z</dcterms:modified>
</cp:coreProperties>
</file>