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93F4-EC3D-497C-8A2A-911CA8D2F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19779-5326-49CD-9C6E-0AF16E2D8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7C5F5-4983-40C2-A7E2-C683D249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99D47-3106-4D3B-8928-B36FA3FBF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D1969-7EAB-4399-BAC2-819C7E32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4ABEA-19CB-4499-A234-28656F153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043DA-7566-4F7F-9445-4E4C4859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5D46F-7192-4E72-86F7-57A3A8CA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FC16A-883A-4BF2-84C3-E88F0C0F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8F677-30A0-4BDB-A089-03CF67B6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E18F1-75E8-4137-A8D7-EE16FA99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14001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科研助理协助科学家研究工作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科研助理角色定位与职责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协助科学家进行文献调研与综述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实验设计与执行过程支持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学术成果产出与宣传推广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科研项目管理及进度把控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科研团队沟通与协作能力提升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职业素养培养与未来发展规划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科研助理角色定位与职责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作为科学家的得力助手，协助处理研究过程中的日常事务和实验工作。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科研助手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实验执行者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负责收集、整理相关领域的文献资料，为科学家的研究工作提供必要的信息支持。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在科学家的指导下，参与实验设计、数据收集和分析等具体工作。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协助管理实验室的日常运作，包括设备维护、试剂采购、实验记录等。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负责实验数据的整理、统计和分析，协助科学家撰写研究报告和论文。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学术交流与汇报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协助科学家参加学术会议、研讨会等活动，进行学术交流和成果汇报。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与科学家紧密合作，共同推进研究工作，确保实验顺利进行并取得预期成果。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在协助科学家的过程中，不断学习和提升自己的专业能力和素养。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建立基于尊重和信任的良好关系，共同应对科研挑战，实现学术目标。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与科学家关系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协助科学家进行文献调研与综述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选择合适的检索工具和数据库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针对不同的学科领域和文献类型，选择相应的检索工具和数据库，如学术搜索引擎、专业数据库等。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制定检索策略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根据检索目标和范围，制定合适的检索策略，包括关键词选择、逻辑运算符使用、检索字段限定等。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确定检索目标和范围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根据研究主题和需求，明确检索的文献类型、时间范围、语言等。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提取关键信息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从检索到的文献中提取与研究主题相关的关键信息，如研究目的、方法、结果、结论等。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整理文献信息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将提取的关键信息进行分类整理，形成文献综述的初步框架和内容。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评估文献质量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根据一定的评价标准，对检索到的文献进行质量评估，筛选出高质量的文献进行深入分析和综述。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关键信息提取与整理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撰写综述初稿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根据整理好的文献信息和初步框架，撰写综述初稿，注意保持逻辑清晰、条理分明。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修改和完善综述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在初稿的基础上进行修改和完善，补充必要的背景信息、分析讨论等，使综述内容更加充实和深入。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准备汇报材料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根据需要将综述内容制作成汇报材料，如PPT、报告等，以便向科学家或研究团队进行汇报和交流。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综述撰写及汇报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实验设计与执行过程支持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参与制定详细的实验步骤和操作规范，确保实验的可行性和可重复性。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科研助理与科学家共同讨论实验目的、假设和预期结果，确保对实验方案有全面理解。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协助查阅相关文献，收集实验所需的理论依据和前人经验，为实验设计提供有力支持。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实验方案讨论与制定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协助科学家进行实验操作，记录实验过程中的关键数据和现象，确保数据的准确性和完整性。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对实验数据进行整理、分类和归纳，便于后续的数据分析和挖掘。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利用专业软件或编程技能进行数据分析和可视化处理，提供直观的实验结果展示。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数据收集、整理和分析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协助科学家撰写实验报告或学术论文，将实验结果以图表、表格等形式清晰呈现。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参与实验结果的讨论和解释，提供合理的分析和建议，促进科研工作的深入进行。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协助科学家进行学术交流和合作，包括参加学术会议、研讨会等，推动科研成果的传播和应用。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结果呈现及讨论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学术成果产出与宣传推广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https://d.book118.com/626014001013010032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2024-08-30T22:56:31.988</cp:lastPrinted>
  <dcterms:created xsi:type="dcterms:W3CDTF">2024-08-30T14:56:32Z</dcterms:created>
  <dcterms:modified xsi:type="dcterms:W3CDTF">2024-08-30T14:56:34Z</dcterms:modified>
</cp:coreProperties>
</file>