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2B5C7F-2E4D-44D3-B49A-FC2619299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CACB9-3432-466B-B525-E26EF99C1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52B8A2-A939-4277-A174-C691DBACB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34FFAF-FAFC-4672-A3A3-BD956A397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BA8C63-9502-44BC-B736-25DEAB7FA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FB7EF5-3A65-4DB9-BF87-D8F870D5B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E5545A-9DAC-4AC5-A692-9FAF5BE1B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577A81-5D5A-4483-A8E0-B779646C7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55EBAC-51C6-477A-8BA2-3B6A26D80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21AD7F-F459-4520-A415-20FB20F01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8AA501-345C-4116-8BE1-C3A0A53FE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015125140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排泄护理PPT课件视频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排泄护理的实践操作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排泄护理的注意事项与建议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排泄护理的未来发展与展望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排泄护理概述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排泄护理是指通过一系列措施，帮助患者维持正常的排泄功能，预防和解决排泄问题，提高患者的生活质量。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排泄护理对于患者的身体健康和心理状态至关重要，良好的排泄护理有助于预防便秘、痔疮等常见疾病，减轻患者的痛苦和不适感，提高生活质量。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011" r="3301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帮助患者维持正常的排泄功能，预防和解决排泄问题，提高患者的生活质量。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尊重患者的隐私和尊严，根据患者的实际情况和需求制定个性化的护理计划，采取适当的护理措施，注重患者的舒适度和感受。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排泄护理的目标与原则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4177" r="417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便秘、痔疮、尿失禁、排便失禁等。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如何根据患者的实际情况和需求制定个性化的护理计划，如何采取适当的护理措施，如何提高患者的自我护理能力等。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排泄护理的常见问题与挑战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排泄护理基础知识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负责食物的消化和吸收，将残渣形成粪便排出体外。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泌尿系统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303" r="1030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排汗系统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负责过滤血液，将废物和多余水分形成尿液排出体外。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通过汗腺排出多余的水分和部分废物。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人体排泄系统的结构与功能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食物经过口腔、食管、胃、小肠和大肠的消化和吸收，形成粪便。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消化过程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血液经过肾的过滤，形成尿液，经过膀胱储存，最后通过尿道排出体外。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排尿过程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汗腺分泌汗液，通过皮肤表面排出体外。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排汗过程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正常排泄的生理过程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由于食物残渣在肠道内停留时间过长，水分被过度吸收，导致粪便干燥，难以排出。常见表现为排便困难、大便干燥。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由于肠道受到刺激或感染，导致肠蠕动加快，使粪便变得稀薄。常见表现为频繁排便、大便呈水样或糊状。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腹泻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由于膀胱括约肌松弛或神经功能障碍，导致尿液不自主地流出。常见表现为尿液不自主地漏出、影响日常生活。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尿失禁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由于汗腺过于发达或神经功能紊乱，导致汗液分泌过多。常见表现为皮肤表面经常湿润、影响日常生活。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多汗症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异常排泄的原因与表现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排泄护理的实践操作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https://d.book118.com/626015125140010034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2024-09-03T22:09:30.520</cp:lastPrinted>
  <dcterms:created xsi:type="dcterms:W3CDTF">2024-09-03T14:09:30Z</dcterms:created>
  <dcterms:modified xsi:type="dcterms:W3CDTF">2024-09-03T14:09:32Z</dcterms:modified>
</cp:coreProperties>
</file>