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DDC40-A024-46FE-B82B-6391D3617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88B78-E8E0-4655-910E-2DF311AA6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5B12F-670E-43B0-B8AF-4964ECFEE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D2363-C376-4796-9506-447D597D6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51F35D-04C1-466C-A1CE-51A9ADFFB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8C608D-57DB-4982-9C15-8F3176054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C0D9B-7227-48D6-BDF5-A46C8F992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D8088-4C04-4365-A060-74E90E756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504E6-BD9B-4DDC-AF64-6B6E5F8CF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F1AA7-23D4-41C9-857E-04EEA0CBD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DA771-FEC7-4EC7-8C89-BD2F8C32C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220050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层组织建设：提升党的执政基础\n## 1.基层组织建设的重要性和紧迫性\n### 1.1基层组织建设对于党的执政基础的意义\n### 1.2当前基层组织建设面临的挑战和问题\n### 1.3加强基层组织建设的紧迫性和必要性\n## 2.基层组织建设的指导思想和工作原则\n### 2.1坚持以马克思列宁主义、毛泽东思想为指导\n### 2.2坚持党的基本路线和基本纲领\n### 2.3坚持党的群众路线和民主集中制\n## 3.基层组织建设的目标任务和主要任务\n### 3.1加强基层组织建设，提高党的执政能力\n### 3.2建立健全基层组织体系，实现党的全面覆盖\n### 3.3加强基层组织领导班子和党员队伍建设\n## 4.基层组织建设的方法途径和经验总结\n### 4.1创新基层组织建设的方法和手段\n### 4.2加强基层组织和党员的教育培训\n### 4.3及时总结和推广基层组织建设的经验和做法\n## 5.基层组织建设的制度保障和长效机制\n### 5.1完善基层组织建设的制度体系和保障机制\n### 5.2建立健全基层组织建设的考核评价机制\n### 5.3加强基层组织建设的人才支持和保障体系建设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800"/>
              <a:t>基层组织建设：提升党的执政基础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基层组织建设的重要性和紧迫性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基层组织是党的神经末梢，直接联系和服务群众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深入了解群众需求，反映群众意愿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提供便捷、高效的服务，解决群众实际问题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群众基础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执政合法性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基层组织建设是党的建设的重要组成部分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落实党的路线方针政策，推动党的事业发展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执政能力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领导核心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</a:t>
                </a:r>
                <a:endParaRPr/>
              </a:p>
            </p:txBody>
          </p:sp>
          <p:pic>
            <p:nvPicPr>
              <p:cNvPr id="18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基层组织建设关系到党的形象和执政地位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良好的基层组织建设能够提升党的形象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凝聚力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为党的长期执政提供有力支持</a:t>
                </a:r>
                <a:endParaRPr/>
              </a:p>
            </p:txBody>
          </p:sp>
          <p:pic>
            <p:nvPicPr>
              <p:cNvPr id="18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基层组织建设对于党的执政基础的意义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一些地区和领域党的基层组织尚未覆盖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部分基层党组织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功能弱化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，作用发挥不充分</a:t>
                </a:r>
                <a:endParaRPr/>
              </a:p>
            </p:txBody>
          </p:sp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基层组织覆盖面不够广，存在空白点</a:t>
                </a:r>
                <a:endParaRPr/>
              </a:p>
            </p:txBody>
          </p:sp>
        </p:grpSp>
        <p:grpSp>
          <p:nvGrpSpPr>
            <p:cNvPr id="19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基层党员队伍年龄结构、知识结构不合理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个别党员干部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宗旨意识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淡化，服务能力不强</a:t>
                </a:r>
                <a:endParaRPr/>
              </a:p>
            </p:txBody>
          </p:sp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基层组织队伍建设不足，素质有待提高</a:t>
                </a:r>
                <a:endParaRPr/>
              </a:p>
            </p:txBody>
          </p:sp>
        </p:grpSp>
        <p:grpSp>
          <p:nvGrpSpPr>
            <p:cNvPr id="19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基层党建工作经费不足，活动场所不够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基层党建工作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机制体制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不完善，工作积极性不高</a:t>
                </a:r>
                <a:endParaRPr/>
              </a:p>
            </p:txBody>
          </p:sp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基层组织工作条件有限，保障不够到位</a:t>
                </a:r>
                <a:endParaRPr/>
              </a:p>
            </p:txBody>
          </p:sp>
        </p:grpSp>
      </p:grpSp>
      <p:pic>
        <p:nvPicPr>
          <p:cNvPr id="20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当前基层组织建设面临的挑战和问题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面对复杂多变的国内外形势，加强基层组织建设是应对挑战的需要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巩固党的执政基础，提高党的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社会和谐</a:t>
                </a:r>
                <a:endParaRPr/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贯彻全面从严治党要求，加强基层组织建设是从严治党的需要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自我净化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自我完善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自我革新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自我提高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</p:txBody>
          </p:sp>
        </p:grpSp>
        <p:grpSp>
          <p:nvGrpSpPr>
            <p:cNvPr id="21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实现两个一百年奋斗目标，加强基层组织建设是事业发展的需要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现代化建设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执政能力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领导水平</a:t>
                </a:r>
                <a:endParaRPr/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加强基层组织建设的紧迫性和必要性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基层组织建设的指导思想和工作原则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坚持以马克思列宁主义、毛泽东思想为指导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25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2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深入学习马克思列宁主义、毛泽东思想的基本原理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理想信念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政治立场</a:t>
                </a:r>
                <a:endParaRPr/>
              </a:p>
            </p:txBody>
          </p:sp>
          <p:sp>
            <p:nvSpPr>
              <p:cNvPr id="228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9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3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紧密结合中国实际，不断丰富和发展马克思列宁主义、毛泽东思想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深入研究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中国道路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中国梦</a:t>
                </a:r>
                <a:endParaRPr/>
              </a:p>
            </p:txBody>
          </p:sp>
          <p:sp>
            <p:nvSpPr>
              <p:cNvPr id="232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社会主义道路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人民民主专政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共产党的领导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马克思列宁主义、毛泽东思想</a:t>
                </a:r>
                <a:endParaRPr/>
              </a:p>
            </p:txBody>
          </p:sp>
          <p:sp>
            <p:nvSpPr>
              <p:cNvPr id="23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坚决贯彻四项基本原则，保证党和国家的长治久安</a:t>
                </a:r>
                <a:endParaRPr/>
              </a:p>
            </p:txBody>
          </p:sp>
          <p:sp>
            <p:nvSpPr>
              <p:cNvPr id="23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全面协调可持续发展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人民群众需求</a:t>
                </a:r>
                <a:endParaRPr/>
              </a:p>
            </p:txBody>
          </p:sp>
          <p:sp>
            <p:nvSpPr>
              <p:cNvPr id="24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全面落实科学发展观，推动经济社会发展</a:t>
                </a:r>
                <a:endParaRPr/>
              </a:p>
            </p:txBody>
          </p:sp>
          <p:sp>
            <p:nvSpPr>
              <p:cNvPr id="24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坚持党的基本路线和基本纲领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牢固树立群众观点，践行群众路线</a:t>
                </a:r>
                <a:endParaRPr/>
              </a:p>
            </p:txBody>
          </p:sp>
          <p:sp>
            <p:nvSpPr>
              <p:cNvPr id="2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群众需求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，反映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群众意愿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便捷高效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的服务，解决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群众实际问题</a:t>
                </a:r>
                <a:endParaRPr/>
              </a:p>
            </p:txBody>
          </p:sp>
        </p:grpSp>
        <p:grpSp>
          <p:nvGrpSpPr>
            <p:cNvPr id="25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严格执行民主集中制，提高决策效率和决策质量</a:t>
                </a:r>
                <a:endParaRPr/>
              </a:p>
            </p:txBody>
          </p:sp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充分发扬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党内民主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党员权利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党内监督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党的团结统一</a:t>
                </a:r>
                <a:endParaRPr/>
              </a:p>
            </p:txBody>
          </p:sp>
          <p:sp>
            <p:nvSpPr>
              <p:cNvPr id="25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坚持党的群众路线和民主集中制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基层组织建设的目标任务和主要任务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建立健全基层组织体系，实现全面覆盖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扩大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组织覆盖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，消除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空白点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，发挥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战斗堡垒作用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加强基层领导班子和党员队伍建设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领导班子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政治素质和领导能力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党员教育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党员素质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加强基层组织建设，提高党的执政能力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https://d.book118.com/626022005011010052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基层组织建设：提升党的执政基础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2024-09-18T03:13:08.483</cp:lastPrinted>
  <dcterms:created xsi:type="dcterms:W3CDTF">2024-09-17T19:13:08Z</dcterms:created>
  <dcterms:modified xsi:type="dcterms:W3CDTF">2024-09-17T19:13:10Z</dcterms:modified>
</cp:coreProperties>
</file>