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9693B1-8599-45E8-BA3F-C7B7924C5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8B01F-CEA1-4CE8-B3AC-25302DE9A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D94E6-2CF2-4795-95B7-97DD64F2C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5B04F6-094F-4F4F-BC4D-6F58234D8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38590C-35F6-40BE-A502-00457BEFA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9AB330-6F3F-4D00-981B-BCF0F7573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2C8374-34FD-408C-B8B7-4F837362F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189F58-E37C-4F06-9804-DC55028A3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E90C55-9B23-4AAC-A2F8-C269DC6C1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3B5766-A8C0-4990-A1FB-8D696CDDC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3FC5FA-344E-4909-9275-9ACFC3EFF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2220320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2023年共青团工作计划总结报告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工作计划制定背景与目标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工作计划具体内容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工作计划的实施与效果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工作总结与反思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下一步工作计划展望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工作计划制定背景与目标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随着社会的发展，青年人的需求和价值观也在不断变化，共青团需要适应这种变化，更好地服务青年。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政府对青年工作给予了更多的关注和支持，为共青团工作提供了更多的资源和平台。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共青团需要不断创新和发展，提高组织的凝聚力和影响力，为青年人提供更好的服务。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组织发展需求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提高组织凝聚力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扩大组织影响力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服务青年成长成才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推动组织创新发展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0627" r="1062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4942" r="2494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5488" r="548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通过加强组织建设，提高团员对组织的认同感和归属感，增强组织的凝聚力。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通过开展丰富多彩的活动和项目，提高组织在青年中的知名度和影响力。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关注青年人的需求和问题，为青年提供更多的成长机会和平台，促进青年的全面发展。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鼓励创新思维和行动，探索新的工作模式和方法，推动组织的可持续发展。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工作计划具体内容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加强理论学习，提高政治素养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组织团员学习党的理论、路线、方针和政策，引导团员树立正确的世界观、人生观和价值观。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开展主题团日活动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针对团员的思想动态和需求，开展有针对性的团课培训，提高团员的政治觉悟和思想认识。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举办团课培训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通过团属媒体和社交平台，积极宣传党的理论和路线，引导团员关注时事政治，增强社会责任感。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思想引领计划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优化组织架构，提升组织效能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完善团组织架构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加强团干部队伍建设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推进团员管理信息化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根据实际情况调整团组织架构，明确各级团组织的职责和工作重点。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选拔优秀团员担任团干部，定期开展团干部培训，提高团干部的领导能力和组织协调能力。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建立团员信息管理系统，实现团员信息的动态管理和数据分析，提高管理效率。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组织建设计划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708" r="1770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创新活动形式，丰富活动内容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结合重大节日和纪念日，组织团员参加主题实践活动，如志愿服务、环保活动等。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开展主题实践活动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鼓励团员参加创新创业竞赛和实践活动，培养创新意识和创业精神。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推进创新创业教育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与企事业单位合作建立社会实践基地，为团员提供更多的实践机会和平台。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加强社会实践基地建设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实践活动计划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扩大服务范围，提高服务质量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组织团员参与志愿服务活动，如支教、扶贫济困等，培养团员的社会责任感和奉献精神。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开展常态化志愿服务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对参与志愿服务的团员进行专业培训，提高志愿服务的质量和效果。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加强志愿服务培训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对表现优秀的志愿者进行表彰和奖励，激发团员参与志愿服务的积极性和主动性。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建立志愿服务激励机制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志愿服务计划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248" y="1093216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工作计划的实施与效果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https://d.book118.com/626022203200010103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2024-09-29T00:40:25.488</cp:lastPrinted>
  <dcterms:created xsi:type="dcterms:W3CDTF">2024-09-28T16:40:25Z</dcterms:created>
  <dcterms:modified xsi:type="dcterms:W3CDTF">2024-09-28T16:40:27Z</dcterms:modified>
</cp:coreProperties>
</file>