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D6B87-1266-42FF-AD03-23A384714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EDF12-0BF7-444D-B0A8-AD96B256A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E1B32-B15E-4A63-A686-CB0703D18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D18CC-DD94-457B-8F34-C08FABE2E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4602B-652D-4C41-B4AE-C73FFBBCA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CEBC8-2BAA-4D86-A63E-1F363644F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9ECEC-48E3-45CA-9CB5-31BC9BCA6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A197A-972F-4494-967D-70C695302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6CFA8-A8C4-4499-9BB6-1ADBD376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FA0D0-B68F-4950-B30F-E26481B3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60559-938A-4189-B594-5A31127E1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2314010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设立文化交流咨询公司可行性研究报告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本报告旨在分析设立文化交流咨询公司的可行性，包括市场需求、竞争态势、公司定位、运营策略等方面，为投资者或创业者提供参考。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随着全球化的加速和文化交流的增多，文化交流咨询市场逐渐兴起，为国内外企业和个人提供文化交流、文化适应、文化培训等服务。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识别和分析公司面临的市场风险、竞争风险、管理风险等，并提出应对措施。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提出公司的市场进入、市场拓展、营销策略、人力资源管理等方案。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明确公司的目标市场、目标客户、服务内容、品牌形象等。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对文化交流咨询市场的规模、增长、结构、趋势等进行深入研究。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分析主要竞争对手的市场地位、优劣势、战略等。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文化交流咨询市场逐渐扩大，随着全球化的推进和人们对文化多样性的需求增加，市场规模将持续增长。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目前文化交流咨询公司的服务内容主要包括文化活动策划、跨文化培训、翻译服务等。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未来文化交流咨询市场将更加注重个性化、专业化服务，同时结合科技手段提升服务质量和效率。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文化交流咨询市场现状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个人客户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包括留学生、游客、文化爱好者等，他们需要了解当地文化、习俗和语言，以便更好地融入当地生活。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政府机构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包括文化部门、旅游部门、外交部门等，他们需要文化交流咨询公司协助推进文化交流活动，提升国家形象和软实力。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包括跨国企业、进出口公司、国际组织等，他们需要了解不同文化背景和市场环境，以便更好地开展业务。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国内大型文化交流咨询公司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他们在国内市场上拥有较高的知名度和市场份额，能够提供全面的服务，但可能缺乏个性化服务。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中小型文化交流咨询公司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他们通常专注于某个领域或地区，能够提供更加个性化的服务，但可能缺乏资源和经验。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国际文化交流咨询公司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他们拥有丰富的国际资源和专业团队，能够提供高质量的服务，但收费较高。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公司定位与业务规划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文化交流平台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公司致力于搭建一个多元化的文化交流平台，促进不同文化之间的理解与融合。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咨询服务提供商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作为专业的咨询服务提供商，公司为个人、企业和政府机构提供定制化的文化交流解决方案。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文化创新推动者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公司积极推动文化创新，通过举办各类文化活动、展览和研讨会，激发社会创新活力。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文化交流活动策划与执行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包括艺术节、文化展览、演出等活动的策划、组织与实施。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提供针对不同行业和需求的跨文化培训课程，提高个人和组织的跨文化沟通能力。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文化产品开发与推广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挖掘和开发具有市场潜力的文化产品，通过线上线下渠道进行推广和销售。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国际合作项目咨询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为涉及国际合作的项目提供文化交流方面的专业咨询服务。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业务范围与规划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预期市场份额和营收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预计在文化交流咨询领域占据5%-10%的市场份额，成为行业内的知名品牌。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营收预测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根据公司业务规模和市场份额，预计首年实现营收500万元，未来五年内实现营收年均增长率20%以上。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组织架构与人力资源计划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负责公司重大决策、战略规划及监督管理层执行情况。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包括总经理、副总经理等，负责公司日常运营管理及决策执行。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根据公司业务范围设立相应部门，如市场营销部、项目策划部、文化交流部等，负责具体业务开展。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支持部门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包括人力资源部、财务部、行政部等，为业务部门提供必要支持。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全面负责公司战略规划、运营管理及决策，领导公司业务发展。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副总经理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协助总经理工作，分管公司部分业务领域，确保公司业务顺利推进。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负责各自业务部门日常管理工作，制定并执行部门业务计划，确保部门业绩达成。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关键技术人员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包括项目经理、策划师等，负责具体项目的策划、执行及技术支持工作。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通过校园招聘、社会招聘等多种渠道吸引优秀人才加入公司。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建立完善的培训体系，提升员工专业技能和综合素质，促进员工个人发展。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制定科学合理的绩效考核制度，激励员工积极工作，实现公司业绩目标。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员工福利与激励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提供具有竞争力的薪酬福利和激励机制，吸引和留住优秀人才。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https://d.book118.com/626023140104010040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2024-09-06T17:53:27.712</cp:lastPrinted>
  <dcterms:created xsi:type="dcterms:W3CDTF">2024-09-06T09:53:27Z</dcterms:created>
  <dcterms:modified xsi:type="dcterms:W3CDTF">2024-09-06T09:53:29Z</dcterms:modified>
</cp:coreProperties>
</file>