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4B54E-70B1-4760-9725-15C5C385C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4112B-6E24-4508-80B7-682F0FE69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88E63-88BA-4B7C-9861-852BF61F7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86504-0AEC-4046-B256-32EDC7C28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7D49A8-728E-4454-AC68-E016EEE26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1EF76F-8949-4B0D-B376-C322B3569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07DD2E-371F-4D8A-BFC4-9BEF55A2D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2A82D-ACD0-4CD0-B500-B1335EBCB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1C076-1DBB-4413-B674-1FA6E8A36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4AC63-96E6-4A35-8BE8-B011E1463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CA443-CEDD-4421-BBE8-6150B1B65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2414511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设计施工总承包项目清单编制及注意事项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清单编制原则与方法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清单内容组成与要点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注意事项与风险防范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设计施工总承包项目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指业主将工程建设的设计、施工等任务发包给一个总承包单位，由其负责工程的全过程实施，并对工程的质量、安全、工期和造价等全面负责的项目类型。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总承包模式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设计施工总承包是一种综合性的工程建设组织模式，涵盖了设计、采购、施工等多个环节，有利于实现工程建设的高效、优质和低成本。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设计施工总承包项目定义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438" r="26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随着建筑市场的不断发展和完善，业主对工程建设的要求越来越高，设计施工总承包模式能够更好地满足业主对工程质量、进度和成本等方面的需求。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设计施工总承包模式促进了工程建设行业的专业化、标准化和规范化发展，提高了行业的整体水平和竞争力。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明确工程范围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通过清单编制，可以明确工程建设的范围和内容，避免漏项和重复计算，确保工程的完整性和准确性。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控制工程成本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清单编制是工程造价管理的重要环节，可以为业主提供详细的成本分析和控制措施，帮助业主合理控制工程投资。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规范市场秩序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清单编制作为招投标文件的重要组成部分，对于规范市场秩序、促进公平竞争具有重要意义。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清单编制目的和重要性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清单编制原则与方法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清单应包含项目所有相关工作内容，确保不漏项、不缺项。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清单中的各项工作内容应清晰、明确，避免歧义和模糊描述。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可计量性原则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清单中的各项工作内容应具备可计量性，以便于后续的计价和结算。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清单编制基本原则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收集项目相关的设计文件、施工图纸、技术规范等资料。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划分分部分项工程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根据项目特点和实际情况，将项目划分为若干个分部分项工程。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描述工作内容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对每个分部分项工程进行详细的工作内容描述，包括工程部位、材料种类、施工工艺等。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列出清单项目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将工作内容相同的分部分项工程合并为一个清单项目，并列出项目编码、项目名称、项目特征、计量单位、工程量等信息。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清单编制方法及步骤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识别项目中使用的关键材料，包括其种类、规格、品牌等，并在清单中单独列出。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关键材料识别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关键设备识别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关键工艺识别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风险点识别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识别项目中使用的关键设备，包括其型号、数量、性能参数等，并在清单中单独列出。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识别项目中的关键施工工艺和技术要求，并在清单中进行详细描述和说明。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识别项目中可能存在的风险点和不确定因素，如地质条件、气候条件等，并在清单中进行标注和说明。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关键要素识别与梳理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清单内容组成与要点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包括项目编码、项目名称、项目特征、计量单位、工程量和工作内容等。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分部分项工程量清单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为完成工程项目施工，发生于该工程施工前和施工过程中技术、生活、安全等方面的非工程实体项目。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措施项目清单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包括暂列金额、暂估价、计日工和总承包服务费等。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其他项目清单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按照国家或省级、行业建设主管部门的规定列项。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规费和税金项目清单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工程量清单内容组成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设计施工图纸和技术规范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清单编制应遵循设计施工图纸和技术规范的要求，确保清单内容的准确性和完整性。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计量规则和计价规范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按照国家和行业相关计量规则和计价规范进行编制，确保清单计量的准确性和计价的合理性。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工程量计算规则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遵循统一的工程量计算规则，确保工程量计算的准确性和可比性。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技术要求及规范遵循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根据工种、技术等级和工作时间等因素计算的人工费用。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包括原材料、辅助材料、构配件和零件等费用，以及材料运输和保管等费用。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机械使用费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使用施工机械所发生的费用，包括自有机械的使用费和租入机械的使用费。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施工企业组织施工生产和经营管理所需的费用，包括管理人员工资、办公费、差旅费等。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施工企业完成所承包工程获得的盈利，根据合同约定和实际情况进行计算。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规费和税金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按照国家或省级、行业建设主管部门的规定计算的规费和税金。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价格组成及费用计算规则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https://d.book118.com/626024145113010045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2024-09-14T04:38:02.063</cp:lastPrinted>
  <dcterms:created xsi:type="dcterms:W3CDTF">2024-09-13T20:38:02Z</dcterms:created>
  <dcterms:modified xsi:type="dcterms:W3CDTF">2024-09-13T20:38:03Z</dcterms:modified>
</cp:coreProperties>
</file>