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3F1382-5D55-4FF0-8671-FA5767F41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4EE1EC-E2E7-4406-9FEA-B919ED969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B05832-7220-4596-95E2-7125AE872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663917-3589-44DD-890B-EC7EF40B8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C75B74-ACC4-445B-AC14-7B6A64100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D72349-564B-40F4-A012-EA6414828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F8DC46-5AF1-4EAC-9682-483005261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E5C9AE-1F18-4CB0-81C9-E65CD4B6E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0AB4E1-705D-4C91-ABFE-D025AAF54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67E701-3282-4898-BD14-B85D22AB5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ADE5F-3700-4F9C-994F-6E1BF5186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17.png" /><Relationship Id="rId6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024214012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科特勒营销管理知识点总结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营销概念与理论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消费者行为研究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产品策略与管理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定价策略与管理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分销策略与管理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促销策略与管理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市场调研与竞争分析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营销策略的执行与控制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54963" y="1491980"/>
            <a:ext cx="7520622" cy="1887389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营销管理是企业在市场环境中，通过分析、计划、执行和控制营销活动，实现企业营销目标的过程。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4963" y="1041492"/>
            <a:ext cx="7537132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营销管理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153723" y="4445298"/>
            <a:ext cx="7520622" cy="192682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随着市场竞争的加剧，企业需要更加注重营销管理，以提升品牌形象、增加市场份额和提高企业盈利能力。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137103" y="4014528"/>
            <a:ext cx="7537242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营销管理的重要性</a:t>
            </a:r>
          </a:p>
        </p:txBody>
      </p:sp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3230" r="13230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9053" r="29053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营销管理的核心概念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包括市场细分、目标市场选择、定位、产品、价格、渠道、促销等。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营销管理的流程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包括市场调研、营销战略制定、营销组合策划、执行与控制等。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营销管理的应用领域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涵盖了产品、服务、组织和个人等多个领域，涉及到品牌管理、销售管理、广告与公关等多个方面。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知识点概述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营销概念与理论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93" r="2189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营销是组织和个人通过创造、提供和交换产品、服务及价值以满足需求和愿望的过程。在现代商业环境中，营销对于组织的成功至关重要，它涉及从产品设计到市场推广的整个过程。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涉及识别、预测并满足消费者或客户的需求。它不仅关注产品的设计和生产，还包括定价、分销、促销等环节。通过有效的营销策略，组织能够更好地与目标市场沟通，提高品牌知名度和忠诚度，从而实现商业目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营销的定义与重要性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1. 产品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关注产品的特性、功能和价值，以满足消费者需求。它可能包括品牌、包装、质量和售后服务等元素。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营销组合是组织用来满足市场需求的一组营销工具，包括产品、价格、渠道和促销。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2. 价格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定价策略对于产品的市场接受度和销售至关重要。价格可能受到成本、竞争和消费者心理的影响。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4. 促销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通过广告、销售促进、公关活动等方式提高产品知名度和吸引消费者。有效的促销策略能够刺激需求并提高销售业绩。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3. 渠道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分销渠道决定了产品如何从生产者传递到消费者手中。选择合适的分销渠道可以增加产品的可获得性和便利性。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营销组合（4P理论）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市场细分是将总体市场划分为具有共同需求和特点的子市场的过程，而定位则是组织在市场中的独特地位和形象。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1. 市场细分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通过市场细分，组织能够更好地理解不同消费者群体的需求和偏好。细分市场有助于企业更准确地确定目标市场，制定针对性的营销策略。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2. 市场定位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在识别和选择目标市场后，组织需要明确自己在市场中的位置和形象。定位应突出组织的竞争优势和独特价值，以吸引目标市场的关注和偏好。正确的市场定位能够使组织在竞争中脱颖而出，建立品牌忠诚度。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市场细分与定位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消费者行为研究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消费者决策过程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消费者在购买产品或服务时，会经历一系列的决策过程，包括需求认知、信息收集、评价与选择、购买决策和购后行为等阶段。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评价与选择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消费者对收集到的信息进行比较分析，形成购买意向，并最终做出选择。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需求认知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消费者意识到自身需求，开始寻找满足需求的产品或服务。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购买决策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消费者做出购买决定，并采取行动完成购买。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信息收集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消费者通过各种渠道获取相关信息，以帮助自己做出决策。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购后行为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消费者使用产品或服务后，会形成一定的满意度和忠诚度，进而影响未来的购买行为。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消费者决策过程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79" b="267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消费者的心理活动对购买行为产生重要影响，包括知觉、学习、记忆、动机、个性、态度等心理因素。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消费者的行为特征表现为多样性、可诱导性、可创造性等，这些特征会影响消费者的购买决策和行为。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消费者心理与行为特征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消费者行为特征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消费者心理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消费者满意度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消费者对产品或服务的满意度是评价营销效果的重要指标，满意度高的消费者更可能成为忠诚客户。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消费者忠诚度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忠诚度高的消费者会反复购买同一产品或服务，并向他人推荐，对企业的长期发展具有重要意义。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06" r="2240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消费者满意度与忠诚度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产品策略与管理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引入期、成长期、成熟期、衰退期，每个阶段具有不同的市场特征和营销策略。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产品生命周期阶段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生命周期策略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生命周期延长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针对不同阶段，制定相应的市场进入、市场扩张、市场成熟和衰退期应对策略。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通过创新和改进，延长产品生命周期，保持市场竞争力。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产品生命周期管理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产品组合与差异化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产品组合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根据市场需求和竞争态势，合理配置产品线，形成具有竞争力的产品组合。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差异化策略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通过产品功能、品质、价格、品牌等手段，实现产品差异化，满足不同消费者需求。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差异化竞争优势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通过差异化策略，建立竞争优势，提高市场份额。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sp>
        <p:nvSpPr>
          <p:cNvPr id="62" name="AutoShape 6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AutoShape 7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TextBox 8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新产品开发与上市</a:t>
            </a:r>
          </a:p>
        </p:txBody>
      </p:sp>
      <p:sp>
        <p:nvSpPr>
          <p:cNvPr id="83" name="TextBox 83"/>
          <p:cNvSpPr txBox="1"/>
          <p:nvPr/>
        </p:nvSpPr>
        <p:spPr>
          <a:xfrm>
            <a:off x="923925" y="5145189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新产品创意</a:t>
            </a:r>
          </a:p>
        </p:txBody>
      </p:sp>
      <p:sp>
        <p:nvSpPr>
          <p:cNvPr id="84" name="TextBox 84"/>
          <p:cNvSpPr txBox="1"/>
          <p:nvPr/>
        </p:nvSpPr>
        <p:spPr>
          <a:xfrm>
            <a:off x="6318250" y="3326131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包括概念开发、设计、试制、测试等阶段，确保新产品符合市场需求和品质要求。</a:t>
            </a:r>
          </a:p>
        </p:txBody>
      </p:sp>
      <p:sp>
        <p:nvSpPr>
          <p:cNvPr id="85" name="TextBox 85"/>
          <p:cNvSpPr txBox="1"/>
          <p:nvPr/>
        </p:nvSpPr>
        <p:spPr>
          <a:xfrm>
            <a:off x="3670300" y="3625158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新产品开发流程</a:t>
            </a:r>
          </a:p>
        </p:txBody>
      </p:sp>
      <p:sp>
        <p:nvSpPr>
          <p:cNvPr id="86" name="TextBox 86"/>
          <p:cNvSpPr txBox="1"/>
          <p:nvPr/>
        </p:nvSpPr>
        <p:spPr>
          <a:xfrm>
            <a:off x="6318250" y="1917802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新产品上市策略</a:t>
            </a:r>
          </a:p>
        </p:txBody>
      </p:sp>
      <p:sp>
        <p:nvSpPr>
          <p:cNvPr id="87" name="TextBox 87"/>
          <p:cNvSpPr txBox="1"/>
          <p:nvPr/>
        </p:nvSpPr>
        <p:spPr>
          <a:xfrm>
            <a:off x="8927905" y="1448118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制定有效的市场推广和销售策略，快速占领市场，提高品牌知名度。</a:t>
            </a:r>
          </a:p>
        </p:txBody>
      </p:sp>
      <p:sp>
        <p:nvSpPr>
          <p:cNvPr id="88" name="TextBox 88"/>
          <p:cNvSpPr txBox="1"/>
          <p:nvPr/>
        </p:nvSpPr>
        <p:spPr>
          <a:xfrm>
            <a:off x="3402013" y="4962843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通过市场调研、技术研发等途径，发掘潜在市场需求，形成新产品创意。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定价策略与管理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https://d.book118.com/626024214012010053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2024-09-19T16:19:31.221</cp:lastPrinted>
  <dcterms:created xsi:type="dcterms:W3CDTF">2024-09-19T08:19:31Z</dcterms:created>
  <dcterms:modified xsi:type="dcterms:W3CDTF">2024-09-19T08:19:33Z</dcterms:modified>
</cp:coreProperties>
</file>