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FCE65B-7E57-4F47-A086-9FFCAEEE3D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FA3E17-94DE-4B59-BA93-177401607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D365C9-8B19-4EC8-83ED-AEE6F88C1B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9554AE-6F27-47A6-A2A3-A68DFE1B8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A12E73-8783-409E-87F0-6A01949AFB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936214-65FC-4787-B32F-A653941B6C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F97CC6-6532-40A9-B588-32C7862BB6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2BE383-83A1-4987-8595-CF3FBA502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34CB3D-8CCB-40A2-9C45-43D558148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ABF235-FE72-40FC-B450-F73C2A2EA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37FAE3-8736-49B2-A900-1D52915DDE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6025001020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再生颗粒可行性报告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原料来源与处理技术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产品开发与市场分析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生产运营与管理体系建设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投资估算与经济效益评价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可持续发展战略与未来展望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项目背景与意义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再生颗粒概念及优势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再生颗粒定义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再生颗粒是指利用废旧塑料等高分子材料经过破碎、清洗、熔融、挤出等工艺加工而成的颗粒状再生材料。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优势分析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再生颗粒具有原料来源广泛、成本低廉、环保节能等优势，可广泛应用于塑料制品生产领域。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288" b="2028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随着国民经济的快速发展和人民生活水平的提高，塑料制品在包装、建筑、交通、电子电器等领域的应用越来越广泛，市场需求量持续增长。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在环保政策推动和成本压力下，越来越多的塑料制品生产企业开始寻求使用再生颗粒替代原生塑料，以降低生产成本并减少环境污染。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再生颗粒市场需求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塑料制品需求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再生颗粒的生产和使用有助于减少废旧塑料的堆积和焚烧，降低对环境的污染和破坏，符合可持续发展的要求。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资源利用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废旧塑料是一种可再生资源，通过加工成再生颗粒可以实现资源的有效循环利用，缓解资源短缺的压力。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环境保护与资源利用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国家出台了一系列环保政策，鼓励和支持再生资源的利用和发展，为再生颗粒的生产和应用提供了良好的政策环境。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环保政策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国家将再生资源产业列为战略性新兴产业，给予了一系列的产业政策支持，包括财政补贴、税收优惠等，为再生颗粒产业的发展提供了有力保障。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产业政策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政策法规支持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原料来源与处理技术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958" r="18958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主要包括塑料袋、塑料瓶、塑料餐具等。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生活垃圾中的废弃塑料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如工厂生产过程中的边角料、不合格产品等。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工业废弃塑料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如农膜、农药瓶等。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农业废弃塑料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按树脂类型、颜色、形状、尺寸等分类，以便于后续处理。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分类方式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废弃塑料来源及分类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清洗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将大块塑料破碎成小块，便于后续加工。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破碎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筛选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去除金属、石头等杂质，保证原料纯度。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去除废弃塑料表面的油污、泥土等杂质。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去除塑料中的水分，提高加工质量。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原料预处理技术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97" r="1699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1383" r="2138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关键设备介绍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用于将废弃塑料破碎成小块。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采用高压水流和摩擦原理，清洗塑料表面。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采用热风循环方式，快速去除塑料中的水分。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采用多层筛网设计，有效去除杂质。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破碎机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清洗设备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干燥设备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筛选设备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包装存储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将再生颗粒进行包装，并存储在干燥、通风的仓库中。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冷却切粒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将挤出的塑料条冷却后，切成一定长度的颗粒。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熔融挤出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将塑料颗粒加热熔融后，通过挤出机挤出成条状。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原料收集与分类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收集各种废弃塑料，并按树脂类型、颜色等分类。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预处理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经过清洗、破碎、干燥、筛选等工序，得到纯净的塑料颗粒原料。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工艺流程图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产品开发与市场分析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再生颗粒由废旧塑料经过破碎、清洗、熔融、造粒等工艺制成，具有良好的环保性和可再生性。产品外观呈颗粒状，易于运输和储存，且可根据需求定制不同颜色、硬度和熔点等特性。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再生颗粒可广泛应用于制造各类塑料制品，如包装材料、农用薄膜、家具、建筑材料等。随着环保意识的提高和循环经济的推广，再生颗粒在市场上的需求不断增长。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产品特点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再生颗粒产品特点及应用领域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随着全球对环保和可持续发展的重视，再生颗粒市场需求呈现出快速增长的趋势。预计未来几年内，再生颗粒市场将保持高速增长，市场规模不断扩大。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目前再生颗粒市场上存在着众多生产厂家，竞争较为激烈。但随着环保政策的加强和消费者对环保产品的认可，具有高品质、环保性能好的再生颗粒产品将更具市场竞争力。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市场需求预测及竞争态势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再生颗粒的价格受到原材料成本、生产工艺、市场需求等多种因素的影响。企业可根据市场需求和成本情况，制定合理的价格策略，以保持产品的市场竞争力。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再生颗粒生产企业主要通过销售产品实现盈利。同时，企业可通过优化生产工艺、降低生产成本、提高产品质量等方式，提高盈利能力和市场竞争力。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盈利模式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价格策略与盈利模式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https://d.book118.com/626025001020010101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2024-09-25T12:11:35.736</cp:lastPrinted>
  <dcterms:created xsi:type="dcterms:W3CDTF">2024-09-25T04:11:35Z</dcterms:created>
  <dcterms:modified xsi:type="dcterms:W3CDTF">2024-09-25T04:11:37Z</dcterms:modified>
</cp:coreProperties>
</file>