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78B71-12ED-4BE1-B5D9-79AAB39F9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19F74-2380-459A-A9CD-094E8901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55AA0-4576-44D7-9057-7D019A99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6067D-6CB0-4757-9025-0D7654BDF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6A459-F12E-4231-A002-A596DAA07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2F0E1-8C5E-4556-8C5E-6CF85B0D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2A7C2-E85C-4EFC-9001-C99FD069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ECB2F-E82E-400A-AEC6-770896B7B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A4CE1-BFDC-4349-BC50-A3D015EC4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5DA61-7A11-43BA-820E-47D2FFA0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39BA0-4E82-49A1-84F7-4FF6AC51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2501310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传媒行业2024年质量管理体系创新探索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传媒行业质量管理体系现状及挑战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质量管理体系创新方向探索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数字化与智能化在质量管理体系中的应用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组织文化与质量管理体系的融合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合作与协同在质量管理体系中的作用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质量管理面临挑战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随着数字化、网络化的不断推进，传媒行业经历了前所未有的变革，新兴媒体形态层出不穷。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传统的质量管理体系已难以适应行业发展的需要，亟需进行创新探索。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本报告旨在探讨传媒行业2024年质量管理体系的创新方向和实施路径，为行业发展提供有益参考。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本报告将围绕传媒行业质量管理体系的现状、挑战及创新方向进行深入分析，并提出具体的实施建议。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传媒行业质量管理体系现状及挑战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传媒行业普遍采用ISO 9001质量管理体系，该体系强调过程方法和持续改进，确保产品和服务满足客户需求。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ISO 9001质量管理体系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部分传媒企业引入卓越绩效模式，通过设定明确的战略目标、优化流程、提升员工绩效等方式，追求卓越的质量管理效果。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卓越绩效模式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现有质量管理体系概述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数字化转型带来的挑战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随着数字化技术的广泛应用，传媒行业面临内容生产、传播方式、商业模式等方面的变革，质量管理体系需要适应这种转型。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传媒市场日益多元化，客户需求多样化，要求传媒企业具备快速响应市场变化的能力，质量管理体系需要更加灵活和个性化。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传媒行业的供应链涉及内容创作、制作、发行等多个环节，协同管理难度较大，影响质量管理体系的实施效果。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通过质量管理体系的创新，传媒企业可以提高产品和服务质量，增强市场竞争力，实现可持续发展。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随着传媒行业的不断变革，质量管理体系需要不断创新和完善，以适应行业发展的需求。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多元化的市场需求要求传媒企业关注客户体验，通过质量管理体系的改进提升客户满意度。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质量管理体系创新方向探索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顾客满意度提升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顾客参与质量管理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以顾客为中心的质量管理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建立顾客满意度测评体系，持续优化产品和服务质量，提高顾客忠诚度。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鼓励顾客参与产品和服务的设计、开发、测试等环节，实现顾客与企业的共同价值创造。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通过市场调研、大数据分析等方式，深入了解顾客需求，为产品和服务设计提供依据。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750" r="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鼓励全员参与过程改进，通过持续改进提高过程成熟度和绩效水平。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过程识别与优化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识别传媒业务的关键过程，通过流程再造、技术创新等手段，提高过程效率和质量。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建立过程监控机制，对关键过程进行实时跟踪和评估，确保过程稳定受控。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过程方法的应用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识别传媒业务面临的主要风险，包括市场风险、技术风险、法律风险等，并进行定量和定性评估。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根据风险评估结果，制定相应的风险应对策略和措施，如风险规避、风险降低、风险转移等。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建立风险监控机制，对各项业务风险进行实时跟踪和监控，并定期向高层报告风险管理情况。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基于风险的管理策略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数字化与智能化在质量管理体系中的应用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https://d.book118.com/626025013102010031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2024-08-29T20:42:45.289</cp:lastPrinted>
  <dcterms:created xsi:type="dcterms:W3CDTF">2024-08-29T12:42:45Z</dcterms:created>
  <dcterms:modified xsi:type="dcterms:W3CDTF">2024-08-29T12:42:47Z</dcterms:modified>
</cp:coreProperties>
</file>