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9CE73-C931-4FFA-8A3E-2E467888CA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EFB074-0B7A-4494-9F6E-52C6EC797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0472D4-9DB3-424C-9CDE-461868B238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8C2CD8-3644-4742-8FA3-8D80C5F447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6CEF42-8DA3-4D40-A2FF-F57695C6AD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FD746C5-0547-4696-8547-93E80D869E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5F119A-7A11-48FC-B2C9-51E02C3480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1042A1-F954-43D5-AAE9-312706039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8DA297-DDC6-46FA-81F0-BD9155A7E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50B9B-AF86-4EED-8D14-AFF8F06A2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95ACC-E64B-4241-A8C9-65F03DED1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030031020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与汽车活动相关的活动策划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宣传与推广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活动组织与实施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安全与风险控制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活动效果评估与总结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活动背景与目标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随着汽车在人们日常生活中的普及，汽车文化逐渐形成并发展，成为现代社会文化的重要组成部分。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汽车文化的发展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汽车技术的进步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市场需求的变化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583" r="17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随着科技的不断进步，汽车技术也在不断革新，为汽车活动策划提供了更多可能性。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人们对于汽车活动的需求逐渐增加，市场对于汽车活动策划的需求也相应增加。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10961" y="2341885"/>
            <a:ext cx="2777010" cy="508827"/>
          </a:xfrm>
          <a:prstGeom prst="parallelogram">
            <a:avLst>
              <a:gd name="adj" fmla="val 173829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10962" y="3323311"/>
            <a:ext cx="2777011" cy="508365"/>
          </a:xfrm>
          <a:prstGeom prst="parallelogram">
            <a:avLst>
              <a:gd name="adj" fmla="val 175043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710962" y="4305090"/>
            <a:ext cx="2777011" cy="512001"/>
          </a:xfrm>
          <a:prstGeom prst="parallelogram">
            <a:avLst>
              <a:gd name="adj" fmla="val 173641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4504183" y="1872458"/>
            <a:ext cx="2983790" cy="469888"/>
          </a:xfrm>
          <a:custGeom>
            <a:rect l="l" t="t" r="r" b="b"/>
            <a:pathLst>
              <a:path w="3663132" h="576871">
                <a:moveTo>
                  <a:pt x="3374697" y="0"/>
                </a:moveTo>
                <a:lnTo>
                  <a:pt x="584833" y="0"/>
                </a:lnTo>
                <a:lnTo>
                  <a:pt x="0" y="576871"/>
                </a:lnTo>
                <a:lnTo>
                  <a:pt x="3374697" y="576871"/>
                </a:lnTo>
                <a:lnTo>
                  <a:pt x="3663132" y="28843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710962" y="2854349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710962" y="3835313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4710962" y="4816276"/>
            <a:ext cx="2777011" cy="468963"/>
          </a:xfrm>
          <a:custGeom>
            <a:rect l="l" t="t" r="r" b="b"/>
            <a:pathLst>
              <a:path w="3409274" h="575735">
                <a:moveTo>
                  <a:pt x="0" y="0"/>
                </a:moveTo>
                <a:lnTo>
                  <a:pt x="2825593" y="0"/>
                </a:lnTo>
                <a:lnTo>
                  <a:pt x="3409274" y="575735"/>
                </a:lnTo>
                <a:lnTo>
                  <a:pt x="583682" y="575735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411224" y="4511544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通过汽车活动策划，拓展市场份额，提高市场占有率。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411224" y="2644137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通过汽车活动策划，吸引潜在客户，促进产品销售。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7965938" y="1476145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通过汽车活动策划，提高品牌在市场中的知名度和影响力。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8078669" y="3640986"/>
            <a:ext cx="2926080" cy="1584960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通过汽车活动策划，提供更加优质的客户体验，增强用户忠诚度。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5078274" y="2850712"/>
            <a:ext cx="2048256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促进产品销售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4799914" y="1872460"/>
            <a:ext cx="2253828" cy="438912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提高品牌知名度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5070960" y="3831676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提升用户体验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070960" y="4817092"/>
            <a:ext cx="2050081" cy="439617"/>
          </a:xfrm>
          <a:prstGeom prst="rect">
            <a:avLst/>
          </a:prstGeom>
          <a:noFill/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拓展市场份额</a:t>
            </a:r>
            <a:endParaRPr lang="en-US" sz="1100"/>
          </a:p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目标设定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主题应与汽车相关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选择与汽车相关的主题，如汽车展览、汽车赛事、汽车文化等，确保活动内容与主题一致。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考虑目标受众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根据目标受众的兴趣和需求，选择适合的主题，以满足不同人群的喜好和需求。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尝试选择新颖、独特的主题，以吸引更多参与者，提高活动的吸引力和影响力。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主题选择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https://d.book118.com/626030031020010100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41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3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2024-09-23T23:15:35.322</cp:lastPrinted>
  <dcterms:created xsi:type="dcterms:W3CDTF">2024-09-23T15:15:35Z</dcterms:created>
  <dcterms:modified xsi:type="dcterms:W3CDTF">2024-09-23T15:15:37Z</dcterms:modified>
</cp:coreProperties>
</file>