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A5C9E-F402-46F5-B5A5-7AF21A604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E1D2C-0566-4CAA-891B-136C95C82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EF6B9-7F1F-481E-AE56-17412437E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57D47-510E-4B92-90F6-96E4AE4CC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342C80-F212-496B-A051-611BB5814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FA88EB-CE85-4AB4-BE65-6A171E547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8B378E-8074-4A7F-9C9A-C0531DFC9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280DB-C079-4FD3-90E3-649EC376A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F51AE-A93A-49EC-B4F0-5D0A8E6C3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92901-E5CF-43CA-8E8D-3C4CD4F9F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751C1-B918-449D-81DC-A4EFF266F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31215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喘病的护理查房PPT课件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汇报时间：2023-12-31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喘病护理的重要性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喘病护理查房的实施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喘病患者的日常护理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喘病急性发作的应对措施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喘病预防与保健知识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喘病是一种常见的呼吸系统疾病，以呼吸困难、气喘为主要表现。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6935" r="6935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喘病具有反复发作、病程长、易反复的特点，严重影响患者的生活质量。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喘病的发生与多种因素有关，如遗传、环境、免疫等。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喘病可分为急性喘息性支气管炎、慢性喘息性支气管炎、支气管哮喘等类型。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不同类型的喘病表现不同，如急性喘息性支气管炎主要表现为咳嗽、气喘等；慢性喘息性支气管炎主要表现为慢性咳嗽、咳痰、气喘等；支气管哮喘主要表现为发作性喘息、胸闷等。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喘病的分类与表现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喘病的病因较为复杂，主要包括遗传因素、环境因素、免疫因素等。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喘病的发病机制主要与气道炎症、气道高反应性、气道重塑等有关。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喘病的发生还与患者的年龄、性别、生活习惯等因素有关。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喘病的病因与发病机制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喘病护理的重要性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护士与医生紧密合作，了解患者的病情和医生的诊疗计划，为患者提供个性化的护理方案。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协助医生制定治疗方案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密切观察患者的病情变化，及时发现并处理异常情况，确保治疗效果。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通过有效的护理措施，帮助患者缓解症状、减轻痛苦，提高生活质量。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护理在喘病治疗中的作用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喘病患者常常因呼吸困难、反复发作而产生焦虑、抑郁等情绪，需要得到心理支持和情绪疏导。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向患者及家属传授喘病相关知识，提高患者的认知水平和自我管理能力。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指导患者进行呼吸功能锻炼，增强呼吸肌力量，改善肺功能。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呼吸功能锻炼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为患者提供生活指导，如饮食调整、规律作息、避免诱发因素等。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生活指导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喘病患者的护理需求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定期组织护士进行喘病护理培训和进修，提高专业知识和技能水平。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护理实践与反思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鼓励护士在实践中不断反思和总结经验，优化护理流程和方法。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加强与其他相关学科的合作与交流，共同提高喘病护理水平。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关注并引入先进的护理技术，如智能护理设备、远程监控等，提高护理效率和质量。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提高喘病护理水平的措施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喘病护理查房的实施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收集患者的病历资料、检查结果、护理记录等，以便全面了解患者的病情和护理情况。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确保查房环境安静、整洁，避免干扰，同时准备好必要的查房工具，如听诊器、血压计等。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人员准备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参与查房的医护人员应具备相应的专业知识和技能，了解喘病的护理要点和注意事项。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在查房过程中，医护人员应仔细观察患者的病情变化，包括呼吸状况、喘息程度、生命体征等。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与患者及其家属进行充分的沟通交流，了解患者的感受、需求和护理效果，同时给予必要的指导和建议。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在查房过程中，医护人员应遵循操作规范，确保查房过程的安全和有效性。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对查房过程中发现的问题、患者的病情状况和护理效果进行总结分析，找出潜在的问题和改进点。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根据查房结果，向患者及其家属提供针对性的反馈和建议，帮助他们更好地理解和掌握喘病的护理要点。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反馈建议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针对查房过程中发现的问题，制定相应的改进措施，持续优化喘病的护理流程和服务质量。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https://d.book118.com/626031215025010032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2024-08-31T01:23:23.002</cp:lastPrinted>
  <dcterms:created xsi:type="dcterms:W3CDTF">2024-08-30T17:23:23Z</dcterms:created>
  <dcterms:modified xsi:type="dcterms:W3CDTF">2024-08-30T17:23:25Z</dcterms:modified>
</cp:coreProperties>
</file>