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B0804-5155-4D3B-A6DF-42EB314FC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8B038-BD55-49F2-808C-6C662EB6F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6D994-33E0-4B1D-A436-14C527516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3A12C-7A1F-4620-8DDD-98E295B08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ACC1A4-1037-4A3B-BE82-06E8B1F58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59EAC1-DD51-4FD9-8574-EC3E9DF65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68D2AB-D603-465E-B62E-5C8DAD86C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26C0D-E675-496C-A074-272B54816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16F89-16E0-4137-B204-E85FD07D3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5F671-0E30-4912-BC7C-3BD0B5DD2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76BAB-BC80-4C21-9766-F1A6BB8DD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3215315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旅游行业中的团队建设与领导力培训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团队建设在旅游行业中的重要性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旅游行业团队建设实践方法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领导力培训在旅游行业中的价值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旅游行业领导力培训实践方法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团队建设与领导力培训在旅游行业中的挑战与对策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团队建设在旅游行业中的重要性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通过团队建设活动，使员工更加明确企业的愿景和使命，以及个人在团队中的角色和职责，从而提高团队协作的效率和成果。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明确共同目标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旅游行业涉及多个部门和岗位，通过团队建设加强不同部门员工之间的了解和信任，促进跨部门合作，提升整体运营效率。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促进跨部门合作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团队建设活动为员工提供了一个轻松、愉悦的交流环境，有助于员工之间建立更紧密的联系和信任，促进工作中的沟通与协作。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通过团队建设活动，培养员工的团队意识和集体荣誉感，使员工更加珍惜团队成果，积极为团队发展贡献力量。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加强员工沟通与信任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培养团队精神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增强员工沟通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旅游行业正经历着快速变革，如数字化、个性化等趋势。通过团队建设提高员工的适应能力和创新能力，有助于企业更好地应对行业变革。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旅游市场竞争激烈，企业需要不断提升服务质量和客户满意度。通过团队建设提高员工的服务意识和团队协作能力，有助于企业在市场竞争中脱颖而出。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85" r="2328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应对旅游行业变革与挑战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旅游行业团队建设实践方法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620" r="166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设定清晰、可衡量的团队目标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确保每个成员都了解并认同团队目标，以及自己在实现目标过程中的角色和责任。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建立共同愿景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通过讨论和交流，引导团队成员形成对团队未来发展的共同期望，增强团队凝聚力和向心力。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了解每个成员的专业技能、性格特点等，以便进行合理分工，发挥各自优势。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分析成员特长与优势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明确团队成员之间的协作方式和沟通渠道，确保信息畅通，工作高效进行。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制定详细协作计划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制定合理分工与协作计划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组织各类有趣的团队建设活动，如户外拓展、团队协作游戏等，提高团队成员间的默契度和信任感。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举办团队建设活动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创造轻松愉快的氛围，鼓励团队成员之间多交流、多互动，分享彼此的经验和看法，促进团队内部的良性竞争与合作。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鼓励成员交流互动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9033" b="90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针对旅游行业的特点和团队成员的需求，定期组织相关培训和学习活动，提升团队成员的专业素养和综合能力。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开展多样化团队活动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领导力培训在旅游行业中的价值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提升管理者领导魅力与影响力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增强个人魅力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通过领导力培训，管理者可以学习如何展现自己的个人魅力，包括自信、热情、专业知识和良好的沟通技巧，从而赢得员工的尊重和信任。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提高影响力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领导力培训可以帮助管理者了解如何有效地影响他人的行为和态度，通过积极的榜样作用和引导，激发员工的积极性和创造力。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通过领导力培训，管理者可以学习如何识别和发展员工的潜力，为员工提供适当的挑战和机会，促进员工的个人成长和职业发展。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发掘员工潜力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领导力培训可以帮助管理者了解员工的需求和期望，通过改善工作环境、提供培训和发展机会等措施，提高员工的满意度和忠诚度。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激发员工潜能，提高工作积极性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https://d.book118.com/626032153150010043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2024-09-11T15:24:48.907</cp:lastPrinted>
  <dcterms:created xsi:type="dcterms:W3CDTF">2024-09-11T07:24:48Z</dcterms:created>
  <dcterms:modified xsi:type="dcterms:W3CDTF">2024-09-11T07:24:51Z</dcterms:modified>
</cp:coreProperties>
</file>