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888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7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421A-6D8F-4612-9B47-896190201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AB2BF-F15D-46AC-AC0A-717C2524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55EEA-B3CF-4219-B84C-A5AE42995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AF12B-4F25-4CC1-8062-0C0BCD326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28702-EFE7-43FE-A8D0-D6CA3FE1F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95CF3-EE6D-4F37-8FC2-0A9F93FE1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7BD28-0317-4647-AFBC-CB26D838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7A032-F325-41C4-9A0C-FE67E922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8DCFA-D8B2-4BD1-9313-673FA21D6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BE8F9-487D-4C48-996E-143824D59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2E8C4-0229-44C9-8691-B7DABA49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9878" r:id="rId2"/>
    <p:sldLayoutId id="2147499879" r:id="rId3"/>
    <p:sldLayoutId id="2147499880" r:id="rId4"/>
    <p:sldLayoutId id="2147499881" r:id="rId5"/>
    <p:sldLayoutId id="2147499882" r:id="rId6"/>
    <p:sldLayoutId id="2147499883" r:id="rId7"/>
    <p:sldLayoutId id="2147499884" r:id="rId8"/>
    <p:sldLayoutId id="2147499885" r:id="rId9"/>
    <p:sldLayoutId id="2147499886" r:id="rId10"/>
    <p:sldLayoutId id="21474998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33225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酒馆商业计划书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添加目录项标题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项目概述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商业模式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营销策略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2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运营管理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64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6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8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5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  <p:sp>
        <p:nvSpPr>
          <p:cNvPr id="105055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https://d.book118.com/626033225154010032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1"/>
  <p:tag name="KSO_WM_UNIT_INDEX" val="1_6_1"/>
  <p:tag name="KSO_WM_UNIT_LAYERLEVEL" val="1_1_1"/>
  <p:tag name="KSO_WM_UNIT_TYPE" val="l_h_i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3"/>
  <p:tag name="KSO_WM_UNIT_INDEX" val="1_6_3"/>
  <p:tag name="KSO_WM_UNIT_LAYERLEVEL" val="1_1_1"/>
  <p:tag name="KSO_WM_UNIT_TYPE" val="l_h_i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YPE" val="l_h_i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酒馆商业计划书</vt:lpstr>
      <vt:lpstr>目录</vt:lpstr>
      <vt:lpstr>单击添加章节标题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2024-08-31T22:16:01.560</cp:lastPrinted>
  <dcterms:created xsi:type="dcterms:W3CDTF">2024-08-31T14:16:01Z</dcterms:created>
  <dcterms:modified xsi:type="dcterms:W3CDTF">2024-08-31T14:16:04Z</dcterms:modified>
</cp:coreProperties>
</file>