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03FD4C-03E6-4DED-8655-F0340757FC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72C8-06FA-4726-A9F6-45FEF9FD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96FA-A5DC-456C-8946-C189C8CB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A6FD1-3660-48CF-8F6E-0E19EC71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7F137-0295-42AB-BEF6-F138027F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F0D47-1C1D-4016-83C5-7D752572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7CF15-4C29-4118-AFA5-DCBBD180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94706-3DE2-407C-B09A-29FF7FF5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84BC1-A826-47BA-87E5-368200FF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95B13-4464-40F2-B226-68946DC9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7FFF5-ED44-4EBD-80E5-A8F4ACC8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A4C78-73E5-4675-9B4D-067AF079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FC0F82-8EEB-4D86-99C4-2ED2A42A4B7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7C0714-4C11-479D-8534-3A94B9E0B1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014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企业礼仪培训的组织方式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礼仪是指在社会交往中应遵循的行为规范，企业礼仪则是在商务活动中应该遵守的行为规范。企业礼仪的重要性在于能够提升企业形象，让员工与客户之间建立良好关系。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提升员工职业能力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传递企业核心价值观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增强员工之间的沟通协作能力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建立良好客户关系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增加企业与客户的亲和力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选择适合企业的培训方式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实地考察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提高员工礼仪意识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改善员工形象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制定企业礼仪培训计划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在商务场合中必须要遵循的一系列规范和礼节。这包括服装穿着规范、在商务场合的应对技巧和会议礼仪。穿着得体和举止规范是展现专业形象的重要组成部分，而良好的会议礼仪则有助于会议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包括言语和行为方面的礼仪规范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有效沟通的重要工具，需要注意礼貌和高效性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电子邮件及电话礼仪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使用恰当的礼仪用语可以展现出尊重和关怀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客户招待礼仪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让客户感受到重视和亲近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接待礼仪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表达对客户的感谢和尊敬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在商务宴请中展现高雅的品味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商务餐桌礼仪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借助语言和非语言交流的方式促进理解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培养开放和包容的心态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跨国企业交往礼仪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在国际商务合作中展现出彬彬有礼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处理好不同文化背景下的合作关系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不同国家的文化差异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需要了解和尊重不同国家的文化传统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避免因文化误解而产生冲突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企业礼仪培训的内容丰富多样，旨在帮助员工提升专业形象和沟通能力，增强与客户合作的效果。通过遵循礼仪规范，企业能够树立良好的企业形象，促进业务合作的顺利进行。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内训方式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内训方式是企业礼仪培训的一种常见方式。通过由企业内部员工担任讲师，培训侧重于企业文化传承，提高员工的礼仪素养。内训方式具有灵活性高、成本低的特点。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获取外部专业知识和经验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聘请专业培训机构进行培训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丰富的培训资源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外训方式的优势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学习最新的礼仪知识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参加公开的礼仪培训课程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线上培训方式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制作在线课程或视频教程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利用远程会议工具进行培训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线上培训方式的特点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制定多样化的培训计划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根据实际情况制订计划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提供个性化的学习体验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满足不同员工的学习需求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综合培训方式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结合内训、外训和线上培训形式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综合利用多种培训方式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企业礼仪培训的方式多样，包括内训、外训、线上培训和综合培训等不同形式。每种培训方式都有其独特的优势和适用场景，企业可以根据需求选择合适的培训方式，提升员工的礼仪素养。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https://d.book118.com/626040144013010104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企业礼仪培训的组织方式</vt:lpstr>
      <vt:lpstr>目录</vt:lpstr>
      <vt:lpstr>第一章 企业礼仪培训的重要性</vt:lpstr>
      <vt:lpstr> </vt:lpstr>
      <vt:lpstr>企业礼仪培训的目的</vt:lpstr>
      <vt:lpstr>企业礼仪培训的益处</vt:lpstr>
      <vt:lpstr>企业礼仪培训的策略</vt:lpstr>
      <vt:lpstr>第2章 企业礼仪培训的内容</vt:lpstr>
      <vt:lpstr> </vt:lpstr>
      <vt:lpstr>沟通礼仪</vt:lpstr>
      <vt:lpstr>客户招待礼仪</vt:lpstr>
      <vt:lpstr>国际礼仪</vt:lpstr>
      <vt:lpstr>结语</vt:lpstr>
      <vt:lpstr>第3章 企业礼仪培训的方式</vt:lpstr>
      <vt:lpstr> </vt:lpstr>
      <vt:lpstr>外训方式</vt:lpstr>
      <vt:lpstr>线上培训方式</vt:lpstr>
      <vt:lpstr>综合培训方式</vt:lpstr>
      <vt:lpstr>总结</vt:lpstr>
      <vt:lpstr>第四章 企业礼仪培训的实施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2024-09-29T15:00:44.959</cp:lastPrinted>
  <dcterms:created xsi:type="dcterms:W3CDTF">2024-09-29T07:00:44Z</dcterms:created>
  <dcterms:modified xsi:type="dcterms:W3CDTF">2024-09-29T07:00:46Z</dcterms:modified>
</cp:coreProperties>
</file>