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0FD78C-EA22-4CCA-9AF6-E4681A6FB5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4D93A3-08D1-49D2-9F97-2CEB1D9B6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45F161-1940-40A0-B127-035277E100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6DE44F-66D6-45E7-B7A7-820435CA2B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AF81C3-C75F-40F3-8296-6534061796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1514A4-A48B-49A7-A964-B18A7FB16B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AD3FC6-6D73-47EF-8A02-5B6484754E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6B1CB7-0A15-4F6E-9DED-1BAFDE6626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A6E736-E612-497E-89B7-5A78CC9069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8EEC8-1C1C-40CE-B1BA-CD60A03F95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01DD55-7151-4278-AF91-842941E65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04014521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慢性颈部软组织损伤科普讲座</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颈部软组织损伤概述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慢性颈部软组织损伤特点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诊断方法与技巧分享</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治疗方案制定与调整策略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预防措施与日常保健建议</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总结回顾与展望未来发展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颈部软组织损伤概述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274" r="172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颈部软组织损伤是指颈部肌肉、韧带、筋膜等软组织因外力作用或长期劳损而发生的损伤。</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主要包括急性外伤（如交通事故、运动损伤等）和慢性劳损（如长期低头工作、不良睡姿等）。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发病原因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颈部疼痛、活动受限、肌肉僵硬、压痛等。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根据损伤程度和临床表现，可分为轻度、中度和重度颈部软组织损伤。</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临床表现及分型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结合病史、临床表现和影像学检查（如X线、MRI等）进行诊断。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鉴别诊断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需与颈椎病、颈部骨折等其他颈部疾病进行鉴别。</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诊断标准与鉴别诊断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发病率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颈部软组织损伤是常见的颈部疾病之一，发病率较高，尤其多见于中青年人群。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危害程度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轻度损伤可影响患者生活质量，重度损伤可导致颈部功能障碍，甚至引发其他并发症。因此，及时诊断和治疗颈部软组织损伤具有重要意义。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发病率及危害程度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慢性颈部软组织损伤特点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750" r="15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6667" b="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慢性颈部软组织损伤通常病程较长，可能持续数周、数月甚至数年。</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患者在损伤后容易出现反复发作的情况，即使经过治疗，也可能因为各种诱因再次发作。</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长期的颈部疼痛和不适会对患者的生活和工作产生严重影响。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病程长、反复发作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17" r="1941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慢性颈部软组织损伤患者通常会在颈部出现局部压痛的症状。</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颈部活动受限，患者可能难以进行正常的头部转动、仰视和俯视等动作。</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长期的活动受限可能导致颈部肌肉萎缩和力量下降。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局部压痛、活动受限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长期的颈部软组织损伤还可能导致颈椎间盘突出、颈椎骨质增生等并发症。</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并发症的出现会进一步加重患者的症状，增加治疗难度。</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除了颈部疼痛和活动受限外，慢性颈部软组织损伤还可能伴随其他症状，如头痛、头晕、耳鸣等。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伴随症状与并发症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慢性颈部软组织损伤的预后因个体差异而异，部分患者经过治疗后症状可以得到缓解或消失，但仍有复发的可能。</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影响因素包括年龄、职业、生活习惯等。年龄越大，颈部软组织的弹性和修复能力越差；长期保持不良姿势或从事重体力劳动的职业容易导致颈部软组织损伤；不良的生活习惯如长时间低头玩手机、电脑等也会增加颈部负担，诱发或加重症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预后及影响因素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诊断方法与技巧分享</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833" r="15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检查压痛点和肌肉紧张度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通过触诊检查颈部压痛点和肌肉紧张度，以判断软组织损伤的部位和程度。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询问疼痛性质、部位、时间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了解患者颈部疼痛的具体表现，有助于判断损伤类型和程度。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观察姿势与活动情况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注意患者颈部姿势是否异常，活动是否受限，以评估颈部功能。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详细询问病史及体格检查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观察颈椎骨质情况，排除骨折、脱位等骨性病变。</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X线检查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88" r="1668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MRI检查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超声检查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显示颈部软组织结构，观察肌肉、韧带、筋膜等损伤情况，是诊断颈部软组织损伤的重要方法。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可实时观察颈部软组织动态变化，评估肌肉、韧带等软组织的弹性和张力。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影像学检查辅助诊断</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血常规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了解患者全身炎症反应情况，辅助判断颈部软组织损伤是否合并感染。</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肌酸激酶（CK）和乳酸脱氢酶（LDH）</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评估肌肉损伤程度和恢复情况。</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红细胞沉降率（ESR）和C反应蛋白（CRP）</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观察炎症反应程度，辅助判断颈部软组织损伤是否处于急性期。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实验室检查项目选择</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https://d.book118.com/626040145211010052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2024-09-19T07:44:37.947</cp:lastPrinted>
  <dcterms:created xsi:type="dcterms:W3CDTF">2024-09-18T23:44:37Z</dcterms:created>
  <dcterms:modified xsi:type="dcterms:W3CDTF">2024-09-18T23:44:39Z</dcterms:modified>
</cp:coreProperties>
</file>