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3C82B-3DD7-438A-BE76-694C568ED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37B4D-7334-46D4-8E8F-BCA20BF20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0984B-1431-47C8-A8C0-490B72596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66F12-2B72-4D5F-A1EA-96D9CDA3C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6F7BD7-9CE4-449A-8694-962C55858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898032-8CAB-41B9-A615-BBF9E9383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7DB630-9D48-4B30-99EE-D59FE8786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B1FF7-42DF-4E44-B5D3-7FC9842AA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5016F-ED56-4148-B6A5-456AA3ED4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2C990-EAC2-457A-B73E-8AA35A6EF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750BE-2B64-4E32-A505-21ACE6C80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4100505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2023年检察干警季度工作总结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787" b="147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打击犯罪，维护社会稳定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通过依法履行检察职能，有效打击各类犯罪活动，维护社会稳定和公共安全。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保障人权，促进司法公正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积极履行检察职责，保障公民合法权益，促进司法公正和法治建设。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提高办案效率，优化服务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通过改进工作流程，提高办案效率，为当事人提供更加优质、高效的服务。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对各类刑事案件进行审查，依法批准逮捕犯罪嫌疑人，提起公诉。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审查批捕和起诉案件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对公安机关和法院的刑事诉讼活动进行监督，确保司法公正。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侦查监督和刑事诉讼监督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依法对民事、行政诉讼活动进行监督，维护当事人合法权益。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民事行政检察工作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依法对国家工作人员职务犯罪进行侦查，开展职务犯罪预防工作。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职务犯罪侦查与预防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通过严格审查案件证据和事实，确保了批捕、起诉的准确性和公正性。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批捕、起诉准确率达到98%以上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通过加强对公安机关和法院的监督，有效纠正了刑事诉讼中的不当行为，提高了司法公信力。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监督效果显著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积极探索民事行政检察工作的新方法和新途径，取得了显著成效。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民事行政检察工作取得新进展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通过加强与相关部门的协作配合，有效打击了职务犯罪，提高了职务犯罪预防工作的实效性。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职务犯罪侦查与预防工作取得新突破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案件审查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案件处理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办案效率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司法公正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案件审查与处理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7067" r="70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6065" r="606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对各类案件进行细致审查，确保事实清楚、证据确凿，依法公正处理。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根据审查结果，对符合条件的案件及时提起公诉，对不符合条件的案件依法不予起诉。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优化办案流程，提高办案效率，确保案件及时处理。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严格遵守法律程序，保障当事人合法权益，确保司法公正。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559" r="555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法律监督与执行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对公安机关、法院等部门的执法活动进行监督，确保依法行政、公正司法。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对判决、裁定的执行情况进行监督，防止和纠正执行不当或违法行为。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发现执法、司法活动中的违法行为，及时提出纠正意见和建议。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关注公民、法人和其他组织的合法权益，防止和纠正侵权行为。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法律监督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执行监督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纠正违法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协助其他部门调查取证，提供技术支持和协助。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协助调查取证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协调处理跨部门、跨地区的重大复杂案件，形成工作合力。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加强与其他部门的沟通协调，实现信息共享和资源整合。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积极参与国际司法合作，加强与外国司法机关的交流与合作。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司法合作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司法协助与协调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完善内部管理制度，提高管理效能和工作效率。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纪律作风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制定培训计划，提高干警业务素质和执法水平。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加强纪律作风建设，树立良好形象，提高公信力。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建立科学的考核评价机制，激励干警积极进取、创先争优。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内部管理与培训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https://d.book118.com/626041005055010100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2024-09-24T07:42:42.981</cp:lastPrinted>
  <dcterms:created xsi:type="dcterms:W3CDTF">2024-09-23T23:42:43Z</dcterms:created>
  <dcterms:modified xsi:type="dcterms:W3CDTF">2024-09-23T23:42:45Z</dcterms:modified>
</cp:coreProperties>
</file>