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5ED5-CD1C-4A25-B7B2-944B0BB4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2F25-074F-47D0-888D-8BF0B2A5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E6C10-FF0B-487A-A661-05B915A7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E3BED-25BF-44D5-867F-8B85916D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11D02-E3D8-4EE1-AB60-F9136AD96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67AE5-B007-4AC6-A10E-C06339512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CAAE6-1DB8-4CF2-8BDF-1BB74A8E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E6AD2-9FD2-45F3-8BF0-7E805FAB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419C0-61FC-4106-8042-218F29EE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DE928-46ED-4A7E-876F-75502F8D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6752E-5ABF-4917-A883-4D54DD53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1141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函数的基本性质与应用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函数的定义与基本性质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函数的单调性与周期性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函数的奇偶性与对称性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函数的极限与连续性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函数的定义与基本性质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在坐标系中描点连线，形成函数的图像。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列出输入值和对应的输出值，形成一一对应的表格。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用数学公式表示函数关系，如f(x)=2x+1。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函数是一种特殊的对应关系，它使得每个输入值都对应一个唯一输出值。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函数的表示方法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函数可以通过解析式、表格和图像等多种方式表示。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两个函数在相同定义域内（除数不为零）的对应值相除得到新的函数。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两个函数在相同定义域内的对应值相减得到新的函数。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两个函数在相同定义域内的对应值相加得到新的函数。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两个函数在相同定义域内的对应值相乘得到新的函数。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函数的减法运算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函数的加法运算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函数的乘法运算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函数的除法运算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函数的四则运算性质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设y是u的函数，u是x的函数，则y通过u的连接而成为x的函数，称为函数的复合。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函数的复合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对于一一对应的函数，可以颠倒x和y的对应关系得到新的函数，称为原函数的反函数。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函数的复合与反函数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通过描点法、变换法等作图方法绘制出函数的图像。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函数图像在一定区间内重复出现。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通过观察函数的图像，可以分析出函数的单调性、奇偶性、周期性等性质。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函数的性质分析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函数在某一区间内单调增加或减少。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函数图像关于原点对称（奇函数）或关于y轴对称（偶函数）。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函数的图像与性质分析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函数的单调性与周期性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若函数在某区间内任取两点x1, x2 (x1 &lt; x2)，都有f(x1) ≤ f(x2) （或f(x1) ≥ f(x2)），则称函数在该区间内单调增加（或减少）。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通过求导判断函数的单调性，若f'(x) &gt; 0，则f(x)单调增加；若f'(x) &lt; 0，则f(x)单调减少。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单调性的定义与判定方法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判定方法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若存在非零常数T，使得对于定义域内的任意x，都有f(x+T) = f(x)，则称函数为周期函数，T为其一个周期。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判定条件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通过函数的定义或者图像来判断是否具有周期性，如三角函数、部分分段函数等。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周期性的概念及判定条件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89" b="28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单调区间求解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首先求出函数的导数，然后令导数大于0（或小于0）解出x的范围，即为函数的单调增区间（或单调减区间）。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极值点求解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求出函数的导数，令导数等于0解出x的值，然后结合函数的单调性判断该点是否为极值点。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单调区间与极值点的求解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抽象函数的应用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在一些数学问题中，会遇到具有周期性的抽象函数，需要利用周期性来求解相关问题。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三角函数是典型的周期函数，在信号处理、振动分析等领域有广泛应用。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部分分段函数也具有周期性，如方波信号等，在电路设计和控制系统中有重要应用。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周期函数的应用举例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函数的奇偶性与对称性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对于函数$f(x)$，如果对于定义域内的任意$x$，都有$f(-x)=-f(x)$，则称$f(x)$为奇函数。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判定方法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对于函数$f(x)$，如果对于定义域内的任意$x$，都有$f(-x)=f(x)$，则称$f(x)$为偶函数。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通过计算$f(-x)$并与$f(x)$进行比较，或者利用函数图像关于原点或$y$轴的对称性来判断。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奇偶性的定义及判定方法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https://d.book118.com/626041141102010051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2024-09-17T03:10:34.348</cp:lastPrinted>
  <dcterms:created xsi:type="dcterms:W3CDTF">2024-09-16T19:10:34Z</dcterms:created>
  <dcterms:modified xsi:type="dcterms:W3CDTF">2024-09-16T19:10:36Z</dcterms:modified>
</cp:coreProperties>
</file>