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CC180-6603-4AA3-A576-A90EC3F5C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5A73C-7901-41AF-BE28-B44B16B60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D8F5-D320-49A3-9C32-D99607B4F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62B42-827E-42A0-A696-A235092D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06043-9B22-45C1-A2DF-6BFB7B3F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B1CBF-96CC-42BB-9CD6-C0D14755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B68DC2-28F2-43E2-B929-90AB5817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F9929-FFE0-42A0-91C1-A5D6D7E0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2D6E2-FEA8-48BE-B451-ABBDA003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97602-480C-456E-9B74-0E207BB7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B57F8-6C7D-41E7-BE02-BA4E5D32E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2015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《青年班用成本管理》ppt课件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青年班用成本管理的挑战与解决方案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青年班用成本管理是一种针对青年学生班级的管理方法，通过对班级资源的合理配置和有效利用，实现班级建设和发展的目标。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注重资源的合理配置和有效利用，强调班级的整体发展和学生的全面发展，注重培养学生的自主管理能力和团队合作精神。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提高班级资源利用效率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通过合理配置和有效利用班级资源，可以避免浪费和不必要的消耗，提高资源利用效率。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促进班级整体发展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青年班用成本管理有助于班级整体发展的规划和管理，促进班级内部的协调和合作，提升班级的整体实力。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培养学生的自主管理能力和团队合作精神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青年班用成本管理强调学生的自主管理和团队合作，有助于培养学生的自我管理和团队协作能力，提高学生的综合素质。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青年班用成本管理的重要性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青年班用成本管理起源于20世纪初的美国，最初是为了解决学生班级资源管理不善的问题而提出的。随着时间的推移，该管理方法逐渐得到完善和发展，并被广泛应用于世界各地的教育机构。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随着教育改革的不断深入和教育理念的更新，青年班用成本管理也在不断发展。未来的发展趋势将更加注重学生的个性化需求和全面发展，同时借助现代信息技术手段提高管理效率和资源利用效率。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青年班用成本管理的历史与发展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成本预测是青年班用成本管理的基础，它是对未来一段时间内的成本进行预测和评估的过程。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成本预测通常基于历史数据和市场趋势，通过建立数学模型或运用统计分析方法，预测未来的成本水平，为制定成本控制和成本计划提供依据。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成本计划是青年班用成本管理的关键环节，它是在成本预测的基础上，制定出具体的成本控制目标和实施方案。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成本计划包括成本预算和成本控制指标的设定，它需要综合考虑企业的战略目标、市场需求、资源状况等因素，以确保成本控制目标的可实现性。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成本控制是青年班用成本管理的核心，它是对实际成本进行监督和控制的过程，以确保实际成本不超支并尽可能接近计划成本。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包括事前控制、事中控制和事后控制三个阶段。事前控制需要进行预算审核和成本计划制定，事中控制需要对生产过程中的成本进行实时监控和调整，事后控制需要对实际成本进行核算和分析，为今后的成本控制提供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成本核算是青年班用成本管理的重要环节，它是对实际发生的成本进行记录、归集和计算的过程。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成本核算的目的是为企业提供准确的成本数据，以便进行成本分析和考核。成本核算需要遵循会计准则和财务管理制度，确保核算结果的准确性和可靠性。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成本分析是青年班用成本管理的重要手段，它通过对实际成本和计划成本的比较分析，找出成本差异的原因并提出改进措施。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成本分析的方法包括比较分析、比率分析、因素分析等，通过分析可以发现生产过程中的浪费和低效环节，为企业降低成本和提高经济效益提供支持。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成本考核是青年班用成本管理的重要环节，它通过对实际成本和计划成本的比较考核，对成本控制的效果进行评价和激励。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成本考核需要制定明确的考核标准和奖惩措施，对成本控制效果好的部门和个人进行奖励，对超出计划的部门和个人进行惩罚。通过考核可以激发员工的成本控制意识，促进企业整体的成本管理水平的提升。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青年班用成本管理的方法与工具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https://d.book118.com/626042015240010040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2024-09-07T13:27:06.313</cp:lastPrinted>
  <dcterms:created xsi:type="dcterms:W3CDTF">2024-09-07T05:27:06Z</dcterms:created>
  <dcterms:modified xsi:type="dcterms:W3CDTF">2024-09-07T05:27:08Z</dcterms:modified>
</cp:coreProperties>
</file>