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308E84-0547-428C-B0BB-8C6A7F2A7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6D67A2-8921-4B52-B8AE-EF52BAA0C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BF7234-2FC3-4249-ADA0-835C83937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87CB6B-0B27-4661-9608-D8C127832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276204-58B8-46CF-95E8-A1F1A73FF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6C7F89-50D2-4AF9-9AB3-AA86AC64F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73E900-424C-43A3-97BF-F3CDA5D0D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50A50E-8822-4561-813E-3D8EC3E32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39931D-D2EC-43DD-9881-F081629C6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02F8B6-1DF4-4F52-9C55-72B38B6AF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E087EC-3078-46EC-9043-75C9F3D31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042103151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选修课趣味化学与实验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lumMod val="95000"/>
                  <a:lumOff val="5000"/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2024-02-03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基础化学知识回顾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趣味化学实验一：颜色变换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趣味化学实验二：自制火山爆发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趣味化学实验三：魔法金属置换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趣味化学实验四：隐形墨水制作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课程介绍与背景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趣味化学是一门将化学知识与日常生活、趣味实验相结合的学科，旨在通过轻松有趣的方式激发学生对化学的兴趣和好奇心。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趣味化学的定义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趣味化学能够帮助学生更好地理解化学原理，提高化学学习的积极性和参与度，培养学生的科学素养和创新能力。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趣味化学的重要性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趣味化学概述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实验是趣味化学的重要组成部分，通过亲手操作、观察现象，学生可以更直观地理解化学知识，增强记忆效果。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趣味化学实验通常具有趣味性、新颖性和探究性，能够激发学生的好奇心和探究欲望，让学生在轻松愉快的氛围中学习化学。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实验在趣味化学中地位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实验的趣味性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实验的作用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17" b="1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本课程旨在通过趣味化学实验，帮助学生掌握基本的化学知识和实验技能，培养学生的观察能力、思维能力和创新能力。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学生需要具备一定的化学基础知识和实验操作能力，同时需要保持积极的学习态度和探究精神，认真完成实验任务和课程作业。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课程要求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授课方式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本课程采用线上授课与线下实验相结合的方式，线上讲解化学知识和实验原理，线下指导学生完成实验操作和数据分析。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课程时间为一个学期，每周安排一次线上授课和一次线下实验，具体时间根据学校教学安排和学生实际情况而定。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授课方式与时间安排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基础化学知识回顾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8400" b="84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9089" b="1908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原子结构与元素周期表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原子模型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了解原子的构成，包括质子、中子和电子等组成部分。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元素周期表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熟悉元素周期表的排列规律，掌握元素的分类及性质递变规律。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原子轨道与电子排布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理解原子轨道的概念，了解电子在原子轨道中的排布规律。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掌握离子键的形成条件和性质，了解离子化合物的特点。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离子键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共价键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分子间作用力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542" r="18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理解共价键的形成原理和类型，包括极性共价键和非极性共价键。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了解分子间作用力的种类和特点，包括范德华力、氢键等。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化学键与分子间作用力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熟悉化学反应的基本类型，包括化合、分解、置换、复分解等。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750" r="9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694" r="11694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化学反应类型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了解化学反应速率的概念和影响因素，掌握反应速率的计算方法。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化学反应速率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理解化学平衡的原理和条件，了解平衡常数的意义和计算方法。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化学平衡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化学反应基本原理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871" r="1787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实验事故的预防与处理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了解实验事故的预防措施和应急处理方法，提高实验安全意识。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实验室安全规则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熟悉实验室安全规则，包括实验前准备、实验过程中注意事项和实验后清理等。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危险化学品的处理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了解危险化学品的分类和储存方法，掌握其安全使用和处理流程。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实验室安全及注意事项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趣味化学实验一：颜色变换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719" r="217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通过观察和操作化学反应中颜色的变化，激发学生对化学的兴趣和好奇心，培养科学探究能力。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原理介绍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本实验利用化学反应中物质之间的相互作用，导致分子结构或电子状态发生变化，从而引发颜色的改变。例如，酸碱指示剂在不同pH值下呈现不同颜色，金属离子与特定配体形成有色配合物等。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实验目的与原理介绍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所需材料及设备清单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酸碱指示剂（如酚酞、溴百里香酚蓝等）、食用醋、小苏打、试管、烧杯、滴管、金属离子溶液（如硫酸铜、氯化铁等）、配体溶液（如氨水、硫氰酸钾等）。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实验台、热源（如酒精灯）、搅拌器、电子天平等。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在实验过程中，注意观察和记录实验现象，包括颜色变化、沉淀生成等。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使用滴管向试管中滴加相应溶液，观察并记录颜色变化。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准备试管和相应溶液，按照实验需求进行标记和分类。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根据实验需求，可能需要加热或搅拌反应体系，以促进化学反应的进行。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5. 实验结束后，清洗并整理实验器材和废液处理。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操作步骤详解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观察到的颜色变化和实验原理，分析化学反应中物质之间的相互作用及颜色变化的原因。例如，酸碱指示剂在不同pH值下的颜色变化可归因于分子结构的变化；金属离子与配体形成有色配合物则是由于电子状态的改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分析实验结果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实验，学生可以直观地感受到化学反应的神奇和有趣之处，增强对化学学科的兴趣和好奇心。同时，实验过程中需要仔细观察、认真记录并分析结果，有助于培养学生的科学探究能力和实验技能。此外，本实验还可以作为化学课堂中的互动环节，增加学生参与度和课堂趣味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讨论实验意义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结果分析与讨论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趣味化学实验二：自制火山爆发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通过模拟火山爆发的过程，了解化学反应在自然界中的表现，培养对化学的兴趣和实验操作能力。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原理介绍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本实验利用食醋和小苏打粉反应产生二氧化碳气体，推动红色食物色素和洗洁精的混合物迅速喷出，模拟火山爆发的壮观景象。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实验目的与原理介绍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食醋、小苏打粉、红色食物色素、洗洁精、水。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塑料瓶（模拟火山口）、漏斗（用于加入材料）、搅拌棒（用于搅拌材料）。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所需材料及设备清单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https://d.book118.com/626042103151010054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2024-09-21T20:34:59.341</cp:lastPrinted>
  <dcterms:created xsi:type="dcterms:W3CDTF">2024-09-21T12:34:59Z</dcterms:created>
  <dcterms:modified xsi:type="dcterms:W3CDTF">2024-09-21T12:35:01Z</dcterms:modified>
</cp:coreProperties>
</file>