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6651D0-2C4B-421C-A869-7F37816C0B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1E64FF-6FEF-4B79-9B0C-6A8A2BF0B6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E5A959-493D-46FE-AB5D-A50A1C8C12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76EF28-B003-44D4-A2D2-320A5C3B55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479210B-8CE6-4900-8FBC-BD492F08E7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C86CFBD-7554-42BD-8735-285105B45B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DDC3029-C2C5-4BFB-A19B-12B17436A9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1F18A0-5638-4EC5-8BCD-2376745E8F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AD1D14-CFBA-473E-B604-C8B64180FC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20D536-20BE-43B9-96ED-C875077BBE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74B639-CEC4-4A0D-A5CA-4C61DFAA5C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6042151022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医疗人员法律法规知识培训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医疗人员法律法规概述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医疗人员法律法规的核心内容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医疗人员法律法规的实践应用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医疗人员法律法规的更新与完善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医疗人员法律法规知识培训的意义与价值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医疗人员法律法规概述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041" r="3104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医疗人员法律法规是指规范医疗行业从业人员行为的法律、法规和规章。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具有专业性、规范性和强制性，旨在保障医疗质量和安全，维护患者和医疗人员权益。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医疗人员法律法规的定义与特点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确保患者接受安全、有效的医疗服务，防止医疗欺诈和不良医疗行为。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保障患者权益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规范医疗行为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维护行业秩序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为医疗人员提供明确的执业准则，促进医疗行为的规范化、标准化。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保障医疗行业的公平竞争和秩序，促进医疗事业的健康发展。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医疗人员法律法规的重要性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医疗人员法律法规随着社会发展和医疗技术的进步而不断完善，各国在历史上形成了具有各自特色的医疗法律法规体系。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未来医疗人员法律法规将更加注重患者权益保护、医疗质量和安全、以及医疗技术的规范与管理，同时将不断适应新的医疗技术和诊疗模式的发展变化。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医疗人员法律法规的历史与发展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医疗人员法律法规的核心内容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https://d.book118.com/626042151022010035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33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2024-09-04T17:50:44.762</cp:lastPrinted>
  <dcterms:created xsi:type="dcterms:W3CDTF">2024-09-04T09:50:44Z</dcterms:created>
  <dcterms:modified xsi:type="dcterms:W3CDTF">2024-09-04T09:50:46Z</dcterms:modified>
</cp:coreProperties>
</file>