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5484A04-B9C5-4BDC-9308-9C84B0DAD0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75F57B7-C606-4EE6-AAB0-D0BB361FDE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13A7C3C-D5FE-4360-A9A8-50FA0C0EFF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41C87CE-3930-432F-AB5D-FD0E5F5871F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5B736A2-7274-4704-A5C4-D3E0E8C0811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2EC83B9-6F0D-4127-B2F7-5F312596038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517D042-6B1D-4DEE-B9F7-92B1A48E70C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C4D5D77-62FD-4C53-9CEA-CD4391026A4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F49B219-471A-4282-8B9B-AC8216A9099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3461AD1-63F2-483C-B628-5385EBFE4E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26B0839-1BA0-4114-B94C-457DBB402C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26042220212010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372750"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lumMod val="60000"/>
                    <a:lumOff val="40000"/>
                    <a:alpha val="100000"/>
                  </a:schemeClr>
                </a:solidFill>
                <a:latin typeface="Microsoft Yahei"/>
                <a:ea typeface="Microsoft Yahei"/>
                <a:cs typeface="Microsoft Yahei"/>
              </a:rPr>
              <a:t>免疫标记技术及分析应用</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免疫标记技术概述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常见免疫标记技术介绍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免疫标记技术在医学诊断中应用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免疫标记技术在生物科研中应用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免疫标记技术发展趋势与挑战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案例分析与实践经验分享</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01</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免疫标记技术概述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免疫标记技术是利用抗原与抗体的特异性结合，通过标记物或标记方法对抗原或抗体进行标记，以便于检测、定位和定量分析的一种技术。</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发展历程</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免疫标记技术经历了放射免疫分析、酶联免疫吸附分析、荧光免疫分析、化学发光免疫分析和生物素-亲和素放大系统等阶段，不断提高了检测的灵敏度和特异性。</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3906" r="239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定义与发展历程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免疫标记技术基于抗原-抗体反应的特异性和标记物的可检测性，通过形成抗原-抗体-标记物复合物来实现对待测物的定性或定量分析。</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技术原理</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根据标记物的不同，免疫标记技术可分为放射免疫分析、酶免疫分析、荧光免疫分析、化学发光免疫分析和生物素-亲和素系统等。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分类</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技术原理及分类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应用领域</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免疫标记技术广泛应用于医学、生物学、农业和环境科学等领域，如疾病的早期诊断、病原体检测、生物活性物质的测定、食品安全检测和环境污染监测等。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意义</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免疫标记技术为生命科学研究和临床诊断提供了有力工具，具有灵敏度高、特异性强、操作简便快速等优点，对于提高疾病诊断水平、保障食品安全和保护环境等具有重要意义。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应用领域及意义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02</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常见免疫标记技术介绍</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6316"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004"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利用酶催化底物反应的特异性和免疫反应的特异性相结合，通过酶标记抗原或抗体，与固相载体表面的抗原或抗体起反应，用洗涤的方法使固相载体上形成的抗原抗体复合物与液体中的其他物质分开，再加入酶反应的底物后，底物被酶催化成为有色产物，通过颜色反应的深浅进行定性或定量分析。</a:t>
            </a:r>
          </a:p>
        </p:txBody>
      </p:sp>
      <p:sp>
        <p:nvSpPr>
          <p:cNvPr id="5" name="AutoShape 5"/>
          <p:cNvSpPr/>
          <p:nvPr/>
        </p:nvSpPr>
        <p:spPr>
          <a:xfrm>
            <a:off x="4447354"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16087"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679042"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灵敏度高、特异性强、操作简便、易于标准化和批量化检测。</a:t>
            </a:r>
          </a:p>
        </p:txBody>
      </p:sp>
      <p:sp>
        <p:nvSpPr>
          <p:cNvPr id="8" name="AutoShape 8"/>
          <p:cNvSpPr/>
          <p:nvPr/>
        </p:nvSpPr>
        <p:spPr>
          <a:xfrm>
            <a:off x="8188393"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057126"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517616"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广泛应用于医学、生物学、农学等领域，如病毒检测、肿瘤标志物检测、药物残留检测等。</a:t>
            </a:r>
          </a:p>
        </p:txBody>
      </p:sp>
      <p:sp>
        <p:nvSpPr>
          <p:cNvPr id="11" name="TextBox 11"/>
          <p:cNvSpPr txBox="1"/>
          <p:nvPr/>
        </p:nvSpPr>
        <p:spPr>
          <a:xfrm>
            <a:off x="93800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原理</a:t>
            </a:r>
          </a:p>
        </p:txBody>
      </p:sp>
      <p:sp>
        <p:nvSpPr>
          <p:cNvPr id="12" name="TextBox 12"/>
          <p:cNvSpPr txBox="1"/>
          <p:nvPr/>
        </p:nvSpPr>
        <p:spPr>
          <a:xfrm>
            <a:off x="4693027"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特点</a:t>
            </a:r>
          </a:p>
        </p:txBody>
      </p:sp>
      <p:sp>
        <p:nvSpPr>
          <p:cNvPr id="13" name="TextBox 13"/>
          <p:cNvSpPr txBox="1"/>
          <p:nvPr/>
        </p:nvSpPr>
        <p:spPr>
          <a:xfrm>
            <a:off x="850876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应用</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酶联免疫吸附试验</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特点</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灵敏度高、准确性好、操作简便、易于自动化。</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原理</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利用放射性同位素标记的抗原或抗体与样品中的相应物质进行竞争性或非竞争性结合，通过测量放射性强度来推算样品中待测物质的含量。</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应用</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主要用于激素、药物、肿瘤标志物等微量物质的检测，如甲状腺激素、胰岛素、生长激素等。</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5583" r="15583"/>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t="16667" b="1666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875" r="16875"/>
          <a:stretch>
            <a:fillRect/>
          </a:stretch>
        </p:blipFill>
        <p:spPr>
          <a:xfrm>
            <a:off x="9121094"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放射免疫分析技术</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利用荧光素标记的抗原或抗体与样品中的相应物质结合，通过荧光显微镜或流式细胞仪等设备观察荧光信号，从而判断样品中待测物质的含量和分布情况。</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原理</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灵敏度高、特异性强、可视化效果好、可定量和定位分析。</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特点</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广泛应用于免疫学、病理学、微生物学等领域，如细胞免疫功能检测、病原体鉴定和药物筛选等。</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应用</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荧光免疫分析技术</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原理</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利用化学发光剂或酶标记的发光剂与免疫反应相结合，通过测量发光强度来推算样品中待测物质的含量。</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特点</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灵敏度高、线性范围宽、操作简便、易于自动化和标准化。</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应用</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主要用于激素、肿瘤标志物、药物等微量物质的检测，如人绒毛膜促性腺激素、癌胚抗原等。此外，该技术还可用于生物活性物质的检测和细胞因子的测定等。</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化学发光免疫分析技术</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03</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免疫标记技术在医学诊断中应用</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病原体分型鉴定</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通过特定的免疫标记方法，可以对病原体进行分型鉴定，有助于了解感染源和传播途径，为疫情防控提供重要信息。</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疫苗效果评估</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免疫标记技术可用于评估疫苗接种后的免疫效果，监测抗体水平的变化，为疫苗研发和接种策略提供数据支持。</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细菌、病毒感染的快速检测</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利用免疫标记技术，可以快速、准确地检测出细菌或病毒的抗原或抗体，为感染性疾病的早期诊断和治疗提供依据。</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感染性疾病诊断</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500" r="12500"/>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利用免疫标记技术检测肿瘤标志物，可以在肿瘤早期发现异常，提高肿瘤的早期诊断率。</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肿瘤早期筛查</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通过检测多种肿瘤标志物的组合，可以对肿瘤进行分期和预后评估，为制定个性化的治疗方案提供参考。</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肿瘤分期和预后评估</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免疫标记技术可用于监测肿瘤治疗过程中的疗效和复发情况，及时调整治疗方案，提高患者的生存率和生活质量。</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疗效监测和复发预警</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肿瘤标志物检测</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自身免疫性疾病筛查</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利用免疫标记技术检测自身抗体，可以对自身免疫性疾病进行筛查和诊断，如系统性红斑狼疮、类风湿性关节炎等。</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21875" r="21875"/>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疾病活动性和预后评估</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通过检测自身抗体的水平和变化，可以评估自身免疫性疾病的活动性和预后情况，为制定治疗方案提供参考。</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疗效监测和药物研发</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免疫标记技术可用于监测自身免疫性疾病治疗过程中的疗效和药物研发过程中的药效评价，为新药研发和临床治疗提供数据支持。</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自身免疫性疾病诊断</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药物浓度监测</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免疫标记技术可用于评估不同药物之间的相互作用和配伍禁忌情况，为临床合理用药提供参考。</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药物相互作用和配伍禁忌评估</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利用免疫标记技术监测药物浓度，可以为个体化用药提供指导，根据患者的具体情况调整药物剂量和用药时间，提高治疗效果和减少不良反应。</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个体化用药指导</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通过免疫标记技术监测药物在体内的代谢和药动学过程，可以了解药物的吸收、分布、代谢和排泄情况，为新药研发和临床用药提供数据支持。</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药物代谢和药动学研究</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https://d.book118.com/626042220212010044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1A004F"/>
      </a:lt1>
      <a:dk2>
        <a:srgbClr val="EDE5FF"/>
      </a:dk2>
      <a:lt2>
        <a:srgbClr val="000000"/>
      </a:lt2>
      <a:accent1>
        <a:srgbClr val="9970FC"/>
      </a:accent1>
      <a:accent2>
        <a:srgbClr val="6C51FF"/>
      </a:accent2>
      <a:accent3>
        <a:srgbClr val="3F00C2"/>
      </a:accent3>
      <a:accent4>
        <a:srgbClr val="FF6CE0"/>
      </a:accent4>
      <a:accent5>
        <a:srgbClr val="FF8CE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94</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2024-09-13T07:24:25.598</cp:lastPrinted>
  <dcterms:created xsi:type="dcterms:W3CDTF">2024-09-12T23:24:25Z</dcterms:created>
  <dcterms:modified xsi:type="dcterms:W3CDTF">2024-09-12T23:24:27Z</dcterms:modified>
</cp:coreProperties>
</file>