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8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702B6-1DC7-4501-9AE0-9A64F534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E306-9514-40D8-BECC-CECE754A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A1E11-4873-444F-94FE-028D37A9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7B2EB-8784-4202-A87A-00F4FDEE3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DA225-C076-42BB-B51B-5998248C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81280-69B0-433E-B35E-3FE827AB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C3A43-F692-4EAB-AD8E-F61E8E3FB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EEC37-D324-43AB-BACB-73F8C261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7AD88-380D-4943-B83C-8F04EA786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BFAB2-5598-4305-8759-3836B291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FD91C-4387-4968-90E7-3E77C9B8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70" r:id="rId2"/>
    <p:sldLayoutId id="2147486171" r:id="rId3"/>
    <p:sldLayoutId id="2147486172" r:id="rId4"/>
    <p:sldLayoutId id="2147486173" r:id="rId5"/>
    <p:sldLayoutId id="2147486174" r:id="rId6"/>
    <p:sldLayoutId id="2147486175" r:id="rId7"/>
    <p:sldLayoutId id="2147486176" r:id="rId8"/>
    <p:sldLayoutId id="2147486177" r:id="rId9"/>
    <p:sldLayoutId id="2147486178" r:id="rId10"/>
    <p:sldLayoutId id="21474861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4401023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第二单元综合训练2022至2023学年三年级下册[语文要素天天练]课件PPT(部编版)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课件PPT概述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课件PPT评价与反馈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课件PPT与其他学习资源的整合与利用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语文要素天天练内容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课件PPT使用方法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https://d.book118.com/626044010233010033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第二单元综合训练2022至2023学年三年级下册[语文要素天天练]课件PPT(部编版)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2024-09-02T17:28:43.760</cp:lastPrinted>
  <dcterms:created xsi:type="dcterms:W3CDTF">2024-09-02T09:28:43Z</dcterms:created>
  <dcterms:modified xsi:type="dcterms:W3CDTF">2024-09-02T09:28:45Z</dcterms:modified>
</cp:coreProperties>
</file>