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A0FB2-AE19-4666-B230-579CA7C5A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FC936-3CC8-4862-990D-5B8814D09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5C956-E84E-4FA0-B304-341A19541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0614F-6B17-4FD9-BE18-6B6380768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727A2-22F8-422E-97E4-3DD0D6A4C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7F80AB-481E-4B9E-B2AF-EF02DFEA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F323D1-8559-4C16-AC95-E3432BC2C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69063-80F2-4AB5-864D-31DC9837A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9B1D0-1BBB-4A34-86EE-AD440D138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9B0E7-3132-43F8-A23A-48C2EF1DF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46E61-DD5B-42D9-9DE5-5F9069499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51012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98教师培训中的素养与素质教育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教师素养概述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素质教育理念与实践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教师培训中素养提升途径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教师在素质教育中角色定位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评价教师在培训中素养提升效果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教师素养概述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热爱教育事业，具有高度的责任感和使命感。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敬业精神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417" r="2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教育法律法规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遵守教师职业道德规范，以身作则，为学生树立良好榜样。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熟悉教育法律法规，依法执教，维护教育公平和正义。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职业素养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树立正确的教育理念，关注学生的全面发展，注重培养学生的创新精神和实践能力。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掌握科学的教育方法，能够根据学生的特点和需求进行有针对性的教学。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了解教育评价的理论和方法，能够科学、客观地评价学生的学习成果和表现。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教育素养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具备广博的文化知识，了解中西方文化和历史，能够为学生提供丰富的文化体验。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文化底蕴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具有一定的艺术修养和审美能力，能够引导学生欣赏美、创造美。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艺术修养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250" r="31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208" r="24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善于与人沟通、合作，能够与学生、家长、同事建立良好的人际关系。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人文素养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素质教育理念与实践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42" r="7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素质教育是一种全面发展的教育理念，旨在培养学生的创新精神、实践能力、社会责任感等综合素质，以适应社会发展和个人成长的需要。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实施素质教育有利于提高学生的综合素质，促进教育公平，推动社会进步，实现教育强国的目标。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素质教育内涵及意义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素质教育意义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素质教育定义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134" b="181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国内外素质教育比较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国内素质教育现状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我国素质教育起步较晚，但近年来发展迅速，注重学生的全面发展，强调创新精神和实践能力的培养。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国外素质教育特点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国外素质教育历史悠久，注重学生的个性化发展，强调批判性思维、团队协作等能力的培养。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国内外素质教育比较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国内外素质教育在理念、实践等方面存在差异，但都在致力于培养具有创新精神和实践能力的人才。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400" r="154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以学生为中心，采用启发式、探究式等教学方法，激发学生的学习兴趣和主动性。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课堂教学改革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开展丰富多彩的课外活动，如社会实践、志愿服务等，培养学生的社会责任感和团队协作精神。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课外活动拓展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加强教师培训，提高教师的专业素养和教育教学能力，为实施素质教育提供有力保障。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加强家校沟通与合作，共同关注学生的成长和发展，形成教育合力。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家校合作共育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素质教育实施策略与方法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教师培训中素养提升途径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教育教学理论深化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学习先进的教育教学理论，如建构主义、人本主义等，提升对教育本质和规律的认识。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学科前沿动态掌握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通过参加学术会议、研讨活动等方式，及时了解所教学科的最新研究成果和发展趋势。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学科交叉知识学习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拓宽知识视野，学习相关学科的基础知识，提高跨学科整合能力。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792" r="27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专业知识更新与拓展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学生指导技能培养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学习学生心理咨询、学习指导等方面的技能，更好地满足学生个性化发展的需求。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教育技术运用能力提升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熟练掌握现代教育技术，如多媒体教学、网络教学等，提高教学效果和效率。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课堂教学技能提升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通过观摩优秀教师的教学示范，学习有效的教学方法和策略，提高课堂教学能力。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教育技能培养与提高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https://d.book118.com/626051012111010101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2024-09-25T20:38:47.551</cp:lastPrinted>
  <dcterms:created xsi:type="dcterms:W3CDTF">2024-09-25T12:38:47Z</dcterms:created>
  <dcterms:modified xsi:type="dcterms:W3CDTF">2024-09-25T12:38:49Z</dcterms:modified>
</cp:coreProperties>
</file>