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7EB1EE4-72DB-42AB-8DE8-D53BB5ADA14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7DFD8-74ED-4545-9429-CC09BE7FF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BC9F0-EB9A-44FF-BEE4-F200DEA04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8DA7F-B413-4F59-A750-F5C5B452A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98D8B-7848-4C57-A78D-EA0C9B42F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E52598-F4E0-46EC-BCFA-4AC5D5C58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26DF36-2EAC-45E3-A9C2-FA6D7056D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2DC901-0648-4F31-B9F7-4AD42E36C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F68F6-43BB-4F7D-920A-36D29C72B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D9807-B43C-471F-AA75-150A220D3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D7DED-A359-4EE4-8BD4-E432DBEE0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9E08B-D0ED-4CC2-B2AB-6450954CF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748A2BA-8324-461D-B3AE-FDC7A01321F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DD9C335-65E2-4CBE-B77B-88667D0E1F4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6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5203012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应急方案的应对食品危机与食品安全问题的备选方案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制作人：XXX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应急食品危机与食品安全问题的背景介绍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应急食品危机的应对措施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应急食品危机的应对策略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应急食品危机的食品品质保障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食品安全风险管理体系的建设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应急食品危机与食品安全问题的背景介绍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食品安全问题的严重性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食品安全问题是一个严重的社会问题，不仅直接影响公众健康，还会对社会稳定产生负面影响。其成因复杂多样，包括生产环节、加工过程、流通环节等。因此，应对食品安全问题至关重要。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应急食品危机的定义与特点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清晰明了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概念解释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突发性强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主要特点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教训深刻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典型案例分析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食品安全监管机构及职责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国家食品药品监督管理局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地方食品药品监督管理局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食品安全监管体系的问题与挑战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监管力度不足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监管漏洞频现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监管部门协作不畅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食品安全立法与监管措施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食品安全相关法律法规概述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食品安全法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食品安全标准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食品安全监督管理条例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食品安全风险评估与预警机制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科学客观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食品安全风险评估的目的与方法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食品安全风险评估与预警机制的优化建议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快速响应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食品安全预警机制的运作流程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通过深入了解食品安全问题的严重性，应急食品危机的特点，食品安全立法和监管措施，以及食品安全风险评估与预警机制，可以更好地制定有效的应对措施，提高食品安全水平，保障公众健康。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应急食品危机的应对措施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食品应急储备体系建设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建立食品储备库存，以备不时之需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食品应急储备的定义与作用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包括储备物资种类、规模、储备地点等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食品应急储备体系的建设框架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定期检查储备品质，加强物资更新维护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食品应急储备体系的管理与运作机制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应急食品危机沟通的主要内容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食品安全事件的情况通报与解释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协调食品危机应对措施的推进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应急食品危机协调机制的建立与完善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明确各部门职责与协作机制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建立应急响应工作小组，提高应对速度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应急食品危机沟通与协调机制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应急食品危机沟通的重要性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及时传递危机信息，减少误解和恐慌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加强与媒体、公众等的有效沟通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食品应急储备体系建设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食品应急储备是指在应对食品危机时，通过提前储备、保质保量的方式，确保食品供应的可持续性。建立完善的食品应急储备体系，对于保障公众食品安全具有重要意义。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应急食品供应链管理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通过建立应急食品供应链网络，实现资源的有效调配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应急食品供应链管理的概念与原则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应对突发事件下的供应链中断、物资短缺等问题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应急食品供应链管理的主要挑战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加强供应链信息共享，提高应对能力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应急食品供应链管理的改善策略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食品安全风险应急预案编制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确保在危机时刻能够迅速、有序地开展救援工作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食品安全风险应急预案的必要性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在危机发生后及时启动预案，随时检查并优化应急响应措施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食品安全风险应急预案的实施与评估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包括风险评估、预案制定、演练与改进等步骤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食品安全风险应急预案编制的流程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4166" lnSpcReduction="2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应急食品危机沟通与协调机制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应急食品危机的发生需要各相关部门紧密协作，通过高效的沟通与协调，快速应对、化解食品安全风险，保障公众健康安全。建立健全的应急响应机制，是应对食品危机的关键。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应急食品危机的应对策略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食品安全风险评估与预警机制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食品安全风险评估是通过科学方法评估食品中可能存在的危害，并采取相应措施降低风险。预警机制则是在食品安全问题出现前采取措施防范，保障公众健康。实践案例显示，及时的预警和评估可以有效避免食品危机爆发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食品安全风险评估与预警机制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包括毒理学评估、流行病学分析等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食品安全风险评估的方法与工具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结合大数据、人工智能等技术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食品安全预警机制的完善与创新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针对不同食品类型的应对方案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食品安全风险评估与预警机制的实践案例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食品安全信用体系建设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食品安全信用体系是通过对食品生产者和经营者的信用评价，激励他们自觉遵守食品安全法规，提升食品质量和安全水平。构建要素包括信用评分、监督机制等，路径与措施则需要政府、企业和社会共同参与。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构建要素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信用评分系统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监督检查机制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建设路径与措施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政策支持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技术应用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食品安全信用体系建设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概念及意义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提高消费者信任度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推动企业自律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4166" lnSpcReduction="2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食品安全溯源与追溯体系建设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食品安全溯源是指追踪食品的生产与流通过程，确保食品可追溯到源头。构建原则应当包括全程可追溯、信息公开、追溯链条完整等要素。经验表明，建设溯源体系有助于发现和追踪食品安全问题，提高监管效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食品安全溯源与追溯体系建设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提高食品安全可控性、保障消费者权益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意义与作用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加强与企业合作、整合信息化技术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建设经验与启示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确保信息真实、实现全程追溯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构建原则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https://d.book118.com/626052030123010102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应急方案的应对食品危机与食品安全问题的备选方案</vt:lpstr>
      <vt:lpstr>目录</vt:lpstr>
      <vt:lpstr>第1章 应急食品危机与食品安全问题的背景介绍</vt:lpstr>
      <vt:lpstr> </vt:lpstr>
      <vt:lpstr>应急食品危机的定义与特点</vt:lpstr>
      <vt:lpstr>食品安全立法与监管措施</vt:lpstr>
      <vt:lpstr>食品安全风险评估与预警机制</vt:lpstr>
      <vt:lpstr>总结</vt:lpstr>
      <vt:lpstr>第2章 应急食品危机的应对措施</vt:lpstr>
      <vt:lpstr>食品应急储备体系建设</vt:lpstr>
      <vt:lpstr>应急食品危机沟通与协调机制</vt:lpstr>
      <vt:lpstr> </vt:lpstr>
      <vt:lpstr>应急食品供应链管理</vt:lpstr>
      <vt:lpstr>食品安全风险应急预案编制</vt:lpstr>
      <vt:lpstr>应急食品危机沟通与协调机制</vt:lpstr>
      <vt:lpstr>第3章 应急食品危机的应对策略</vt:lpstr>
      <vt:lpstr> </vt:lpstr>
      <vt:lpstr>食品安全风险评估与预警机制</vt:lpstr>
      <vt:lpstr> </vt:lpstr>
      <vt:lpstr>食品安全信用体系建设</vt:lpstr>
      <vt:lpstr>食品安全溯源与追溯体系建设</vt:lpstr>
      <vt:lpstr>食品安全溯源与追溯体系建设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2024-09-27T08:42:01.730</cp:lastPrinted>
  <dcterms:created xsi:type="dcterms:W3CDTF">2024-09-27T00:42:01Z</dcterms:created>
  <dcterms:modified xsi:type="dcterms:W3CDTF">2024-09-27T00:42:03Z</dcterms:modified>
</cp:coreProperties>
</file>