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C0AF-F131-47AF-8BF0-1E54F6F6D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20D97-9AD2-44C9-A8D0-2322E4DF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2D4BA-BA18-4123-B75F-7A4E2063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ADA45-26A0-4B4E-8950-E0FD7C9C7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7003E-79D6-4E79-AE8D-5B595B65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5C25E5-5579-4D6F-8481-2527AD4F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91419-2351-4DF9-B47F-D11778542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BB1F1-543F-45B2-A61E-EDC73BED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919A1-BEF0-4025-9152-775CB15D4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130C4-2D33-4F82-8161-6B0B4C158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20F7E-AADD-41EC-828A-99F9F53D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215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护理科室风采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描述护理科室成立的背景和初衷，以及初期的发展情况。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介绍护理科室在发展过程中经历的重要事件和转折点，以及取得的进步和成绩。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展望护理科室未来的发展方向和目标，以及为实现这些目标所制定的计划和措施。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阐述护理科室的核心价值观，如关爱、责任、奉献等。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强调护理科室的团队精神，以及在团队协作中取得的成绩和收获。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明确护理科室的服务宗旨，以及在日常工作中如何践行这一宗旨。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服务宗旨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科室文化与理念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77" r="362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88" r="308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列举护理科室在各项竞赛、评比中获得的荣誉和奖项，以及得到的社会认可和赞誉。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荣誉获得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介绍护理科室在医疗、科研、教学等方面做出的突出贡献，以及在推动护理事业发展中的重要作用。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突出贡献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科室荣誉与成就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具备丰富的护理经验和卓越的管理能力，负责整个护理团队的协调和管理。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骨干护士介绍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具备扎实的护理技能和专业知识，是护理团队中的中坚力量。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新进护士介绍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充满活力和热情，积极学习，快速成长。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定期组织护理技能培训，提高团队的专业水平。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确保团队成员掌握急救技能，能够在紧急情况下迅速应对。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鼓励团队成员参与护理科研，提升护理实践的科学性和有效性。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建立良好的沟通机制，确保信息传递的准确性和及时性。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团队成员之间相互协作，共同完成护理任务。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培养积极向上的团队文化，增强团队凝聚力和向心力。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https://d.book118.com/626052152014010100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2024-09-23T21:58:35.627</cp:lastPrinted>
  <dcterms:created xsi:type="dcterms:W3CDTF">2024-09-23T13:58:35Z</dcterms:created>
  <dcterms:modified xsi:type="dcterms:W3CDTF">2024-09-23T13:58:37Z</dcterms:modified>
</cp:coreProperties>
</file>