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BAF2B-81AC-4C4C-95BD-DE62B082D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C6999-6913-40FC-A1E6-E37AF1B67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2B8F4-517D-4A4D-80BC-810718EE8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AECB6-C37D-4FB4-941D-25EC8B403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A49B6-AB20-4C73-9E3D-EFB7C0447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C6D20B-81D4-415D-9785-E6FE20338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80877-B93B-493F-9DA9-67A7B7AB0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DFA52-734E-4EF9-8F06-226B161A9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7ED7E-5397-4358-A473-6178BCAB2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A203B-4C07-43CB-AE01-B6D6558C1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48358-A48A-4A4A-8891-E48CE6D15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5221220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乙肝科普知识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乙肝基本概念及流行病学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乙肝病毒生物学特性及致病机制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乙肝基本概念及流行病学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乙肝定义与传播途径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乙型病毒性肝炎（简称乙肝）是由乙型肝炎病毒（HBV）引起的以肝脏病变为主的一种传染病。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主要传播途径包括母婴传播、血液传播、性传播和破损的皮肤黏膜传播。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2" r="182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22" r="97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全球约有2.4亿慢性HBV感染者，每年约有65万人死于HBV感染所致的肝衰竭、肝硬化和肝细胞癌。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全球流行现状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我国是HBV感染高发区，现有慢性HBV感染者约9300万人，其中慢性乙型肝炎患者约2000万例。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中国流行现状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全球及中国乙肝流行现状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人群对HBV普遍易感，但感染后不同临床表现与机体免疫状态密切相关。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包括与HBV感染者密切接触、共用注射器或针头、接受血液或血制品、性接触、母婴传播等。此外，医源性暴露如手术、血液透析等也是高危因素之一。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易感人群与高危因素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乙肝病毒生物学特性及致病机制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乙肝病毒形态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复制过程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乙肝病毒结构与复制过程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乙肝病毒的基因组为部分双链环状DNA，长约3.2kb，包含4个开放阅读框，分别编码核心蛋白、表面蛋白、X蛋白和聚合酶。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乙肝病毒的复制过程包括吸附、侵入、脱壳、转录、翻译、包装和释放等步骤。在复制过程中，病毒利用宿主细胞的酶系统和原料合成自身成分。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乙肝病毒是一种嗜肝DNA病毒，呈球形，直径约42纳米，具有双层衣壳结构。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813" r="19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致病机制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乙肝病毒通过破坏肝细胞、引起免疫反应和导致肝细胞凋亡等方式致病。病毒在肝细胞内大量复制，导致肝细胞损伤和炎症反应，进而引发一系列临床表现。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乙肝病毒感染后，患者可能出现乏力、食欲减退、恶心、呕吐、黄疸等症状。长期感染可导致肝硬化、肝癌等严重并发症。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乙肝病毒致病机制及临床表现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761" r="576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乙肝病毒感染可引起多种并发症，如肝性脑病、肝肾综合征、上消化道出血等。这些并发症可严重影响患者的生活质量，甚至危及生命。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乙肝病毒感染不仅对患者个人健康造成威胁，还可通过母婴传播、血液传播等途径传染给他人，对社会公共卫生安全造成危害。因此，加强乙肝防控工作具有重要意义。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并发症与危害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乙肝病毒感染后，患者可能出现乏力、食欲减退、恶心、呕吐、黄疸等症状。部分患者可能无明显症状，仅在体检时发现肝功能异常。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医生通常会建议患者进行血液检查、肝脏B超或CT等影像学检查，以评估肝脏受损程度和排除其他潜在疾病。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临床表现及辅助检查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乙肝的诊断主要依赖于实验室检测，包括乙肝病毒标志物（如HBsAg、HBeAg、抗-HBc等）和肝功能指标（如谷丙转氨酶、谷草转氨酶等）。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实验室诊断方法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根据实验室检测结果，医生会结合患者的临床表现和流行病学史进行综合判断。一般来说，HBsAg阳性是乙肝病毒感染的标志，而HBeAg阳性则提示病毒复制活跃和传染性较强。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实验室诊断方法及评价标准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https://d.book118.com/626052212200010054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2024-09-21T21:58:42.300</cp:lastPrinted>
  <dcterms:created xsi:type="dcterms:W3CDTF">2024-09-21T13:58:42Z</dcterms:created>
  <dcterms:modified xsi:type="dcterms:W3CDTF">2024-09-21T13:58:44Z</dcterms:modified>
</cp:coreProperties>
</file>