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102CD-C0A0-42A3-8420-93AB23A5B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D6DA5-E112-46A5-9DE3-36610280B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7D95A-FDC9-48BE-812E-A9C0CD5D4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1BF99-51F8-48D4-BF73-7F122345B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694B2D-2838-4E8F-9E8A-B662D350C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8A93B3-9C89-4165-8889-9EA962133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185FAC-71A5-4580-B365-E1F5FD3C3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1C55D-58EC-41D3-A9AB-222E70E98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2D2C0-2016-4418-B025-616EE99DB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F1782-7BE8-406D-9EDA-A5FD9DCC0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75D3B-73A5-4632-99A9-96556B65F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53233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安全使用网络娱乐应用与游戏平台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网络娱乐应用与游戏平台概述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安全使用网络娱乐应用与游戏平台的重要性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安全使用网络娱乐应用与游戏平台的策略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案例分析：安全使用网络娱乐应用与游戏平台的实践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64" b="1676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互联网普及率的提高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随着互联网的普及，网络娱乐应用和游戏平台的使用率大幅增加，成为人们休闲娱乐的重要方式。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娱乐方式的多样化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网络娱乐应用和游戏平台提供了丰富多样的娱乐内容，满足了不同用户的需求。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安全问题日益突出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随着网络娱乐应用的广泛使用，安全问题也日益突出，如隐私泄露、网络欺诈、恶意软件等。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安全使用网络娱乐应用和游戏平台是保护用户合法权益的重要措施，避免用户受到不必要的损失和伤害。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7" b="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保护用户权益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加强网络娱乐应用和游戏平台的安全管理，有助于维护良好的网络秩序，促进互联网的健康发展。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维护网络秩序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安全、稳定的网络娱乐应用和游戏平台能够提供更好的用户体验，增强用户的黏性和满意度。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网络娱乐应用与游戏平台概述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086" r="160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网络娱乐应用与游戏平台是指通过互联网提供娱乐内容、游戏服务及相关功能的软件或网站。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根据提供的内容和服务，可分为音乐类、视频类、直播类、游戏类等。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虚拟现实和增强现实技术的融合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跨界合作与IP运营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智能化和个性化推荐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互动性和社交性增强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从早期的单机游戏到网络游戏，再到移动端的娱乐应用和游戏平台，网络娱乐应用与游戏平台经历了不断发展和演变的过程。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随着5G、AI等新技术的不断发展，网络娱乐应用与游戏平台将呈现以下趋势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通过引入更多的社交元素和互动功能，提高用户体验和粘性。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利用VR/AR技术提供更沉浸式的娱乐体验。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通过与其他产业合作，打造跨界IP，实现多元化发展。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运用大数据和AI技术，为用户提供更精准的内容推荐和服务。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安全使用网络娱乐应用与游戏平台的重要性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112" b="151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在使用网络娱乐应用和游戏平台时，用户需要注册账号并提供个人信息。保护个人信息安全意味着避免这些信息被非法获取和滥用。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网络诈骗常常利用用户的个人信息进行欺诈行为。通过安全使用网络娱乐应用和游戏平台，可以降低用户成为网络诈骗受害者的风险。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保护个人信息安全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防止网络诈骗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避免个人信息泄露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遵守网络规则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网络娱乐应用和游戏平台通常都有一套使用规则，包括禁止发布违法、暴力、色情等内容。安全使用这些平台意味着遵守这些规则，维护网络秩序。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防止恶意攻击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恶意攻击者可能会利用网络娱乐应用和游戏平台的漏洞进行攻击，导致平台崩溃或用户数据泄露。安全使用这些平台可以降低受到恶意攻击的风险。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88" r="19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维护网络秩序与稳定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750" r="13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倡导文明上网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安全使用网络娱乐应用和游戏平台意味着遵守社会道德规范，不发布和传播不良信息，倡导文明上网。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推动网络文化创新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在安全使用网络娱乐应用和游戏平台的基础上，用户可以积极参与网络文化的创新和发展，推动网络文化向更加健康、积极的方向发展。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促进健康网络文化发展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安全使用网络娱乐应用与游戏平台的策略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https://d.book118.com/626053233050010044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2024-09-12T14:13:44.698</cp:lastPrinted>
  <dcterms:created xsi:type="dcterms:W3CDTF">2024-09-12T06:13:44Z</dcterms:created>
  <dcterms:modified xsi:type="dcterms:W3CDTF">2024-09-12T06:13:46Z</dcterms:modified>
</cp:coreProperties>
</file>