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C7B0C-CB58-4B82-9BDC-973847761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A50C4-EC0F-485C-8C1F-C91B8199D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546FC-735A-494F-AAA1-EEE6BEA65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66F0E-F5F1-4718-97A1-C913AC675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4E788B-767A-4D7D-92AD-3AAF926C6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E03E2A-BEAB-4898-9DD1-6FC3FE717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1E6B2B-60AB-4EEA-86B7-7025FF5AA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AB9AB-E57C-4D4B-BAB8-D065A8550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0730C-D9BC-4E75-A544-2173BC7B8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67A54-67A2-4428-A37F-4786F7E1A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9BCA0-469C-414D-ABE4-7B14ACE2A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54043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中医护理基本内容ppt课件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中医护理技术在临床的应用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中医护理是一种独特的护理方法，强调整体观念和个体化护理，注重预防、保健和康复。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以中医理论为基础，强调人体与自然的和谐统一，注重整体调节和个体差异。它关注人体的生理、心理和社会因素，以及疾病的发生、发展和转归，通过各种护理技术与方法，达到预防疾病、促进康复和提高生命质量的目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中医护理的原则与目标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中医护理的原则包括扶正祛邪、标本缓急、同病异护、异病同护等，目标是提高患者的生命质量。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原则是在整体观念和辨证施护的基础上，采取扶正祛邪、标本缓急等措施，以达到调整人体阴阳平衡、增强机体抗病能力、改善临床症状和提高患者生命质量的目的。中医护理的目标是根据患者的具体情况，制定个性化的护理方案，关注患者的生理、心理和社会需求，提供全方位的护理服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中医护理的历史悠久，经历了古代、近代和现代三个阶段，未来将向更加专业化、规范化和国际化的方向发展。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起源于古代，随着中医理论的不断完善和发展，中医护理也逐渐形成了自己独特的理论体系和实践经验。近代以来，随着中西医结合的兴起，中医护理逐渐融入了现代医学体系，并得到了广泛的应用和发展。未来，中医护理将更加注重专业化、规范化和国际化的方向发展，为人类的健康事业做出更大的贡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通过调整饮食，达到预防和治疗疾病的目的。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食物与药物同源，不同的食物具有不同的性味和功效，通过合理的搭配和烹调，可以达到调理身体和治疗疾病的效果。饮食护理主要包括了解患者的体质、病情和饮食习惯，制定个性化的饮食方案，提供营养均衡、易于消化、符合患者口味的食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通过调节情绪，达到预防和治疗疾病的目的。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中医认为情绪与健康密切相关，情志护理主要是通过与患者沟通交流，了解其情绪状态和心理需求，采用疏导、劝解、暗示等方法，帮助患者调节情绪，缓解焦虑和压力，增强治疗信心和积极性。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335" b="1335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通过刺激穴位和经络，达到调和气血、平衡阴阳的目的。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推拿是中医护理的重要手段之一，主要是通过刺激穴位和经络，调节人体气血流通和脏腑功能，以达到治疗疾病的目的。针灸推拿可以缓解疼痛、改善肌肉紧张和痉挛等症状，对于多种慢性疾病和肌肉骨骼疾病有较好的疗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针灸推拿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https://d.book118.com/626054043123010043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2024-09-11T11:50:52.848</cp:lastPrinted>
  <dcterms:created xsi:type="dcterms:W3CDTF">2024-09-11T03:50:52Z</dcterms:created>
  <dcterms:modified xsi:type="dcterms:W3CDTF">2024-09-11T03:50:55Z</dcterms:modified>
</cp:coreProperties>
</file>