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D0751C-92D7-46A8-A4F4-810D3CF07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FA8E7-5E4A-4333-9BCA-8FAE703CF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32430-7AC8-4BAF-AC53-5DD9A7F61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CE008B-6A31-4C31-BECC-7190710BA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F30BB4-E9D1-453D-AFBB-586B70E80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8A29D1-93F2-459C-AE0F-2B53E126C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889F7D-ABBD-41DB-A99F-3DA5A078A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043535-D479-4764-80E6-DFCDAFBA0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D39865-E8EA-4455-A0C5-2F27E70B7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4E9A6-C45C-4758-8815-9B1A06F56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B9943-0E9E-47BF-8A5E-E22BB8693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054201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护理人员应急预案培训课件危机事件处理的基本技巧与流程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危机事件概述与分类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现场处置技巧与方法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心理干预与支持措施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总结反思与持续改进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危机事件概述与分类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危机事件指突然发生、具有不确定性、可能对人员、设施或环境造成严重危害，需要迅速应对的紧急事件。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突发性、紧急性、不确定性、危害性。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178" b="261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自然灾害（如地震、洪水）、事故灾难（如火灾、交通事故）、公共卫生事件（如传染病爆发）、社会安全事件（如恐怖袭击、群体性事件）。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结合具体案例，分析各类危机事件的发生原因、发展过程及应对措施。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常见类型与案例分析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自然环境、人为因素、技术因素、管理因素等。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人员伤亡、财产损失、环境破坏、社会影响等。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影响因素与后果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应急预案制定与执行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目的：确保在危机事件发生时，护理人员能够迅速、有效地应对，保障患者和自身的安全。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预防为主，防治结合；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依法依规，科学应对；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快速反应，有效处置；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统一领导，分级负责。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制定目的和原则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识别潜在危机事件及其可能性和影响程度；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资源准备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提前准备必要的应急物资和设备；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关键要素和步骤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对应急预案进行定期培训和演练，提高护理人员应急能力；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建立有效的信息报告和沟通机制。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信息报告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关键要素和步骤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成立应急小组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明确小组职责和成员分工；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根据风险评估结果，制定相应的应急预案；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关键要素和步骤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关键要素和步骤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审批和备案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应急预案需经过相关部门审批并备案；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实施和更新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定期组织培训和演练，根据实际情况及时更新应急预案。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记录和总结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对应急处置过程进行详细记录，总结经验教训，不断完善应急预案。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关注患者安全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在应对危机事件时，应始终关注患者安全，确保患者得到及时救治；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护理人员之间应相互协作，共同应对危机事件；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在危机事件发生时，护理人员应保持冷静，按照应急预案有序应对；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及时报告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发现危机事件后，应立即向相关部门报告，并按照预案要求采取相应措施；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实施过程中注意事项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https://d.book118.com/626054201021010042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2024-09-09T08:57:34.860</cp:lastPrinted>
  <dcterms:created xsi:type="dcterms:W3CDTF">2024-09-09T00:57:34Z</dcterms:created>
  <dcterms:modified xsi:type="dcterms:W3CDTF">2024-09-09T00:57:37Z</dcterms:modified>
</cp:coreProperties>
</file>