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7E7BB0-D5D1-4763-9759-DF4DB02A2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1D917E-F482-42DC-AB2D-22BF1107B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EEF6E4-E8F2-483E-A72E-24D084B1F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A1F152-4494-454D-9213-E09ED1851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ED34BE-5543-40EB-B07D-14BD38C18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C6A56C-CD78-4B9E-960D-14AC353A4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B44B13-2F55-4EB7-B14E-D8FEA6BFD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9E6460-FAFD-4EB3-BE6F-E92FFD3C0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D2E08A-BF1F-4B14-99B2-FE5913C66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23F4ED-70DB-4CDB-B374-612BADC92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EB08DD-2090-417D-BAC2-36498EE24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054223145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大学新生入学教育培训的化学与化学工程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课程介绍与学科概述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基础化学知识梳理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化学工程基本原理剖析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专业知识技能培养方向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实验操作技能与创新能力提升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行业前沿动态与未来发展趋势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课程介绍与学科概述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化学工程定义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两者关系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研究物质的组成、结构、性质、变化以及合成的一门自然科学。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应用化学原理和化学技术，设计、优化和管理化学过程以及生产化学产品的工程学科。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化学为化学工程提供理论基础和技术支持，化学工程则实现化学知识的实际应用和产业化。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化学与化学工程定义及关系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学科发展历史与现状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从炼金术到现代化学的演变，经历了元素论、原子论、分子论等重要阶段。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起源于工业革命时期，随着化工生产的不断发展和技术的不断进步，逐渐形成了独立的学科体系。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化学与化学工程在能源、材料、环保、医药等领域发挥着重要作用，是现代科学和工业的基石之一。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化学发展历史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化学工程发展历史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学科现状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教学目标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课程设置及教学目标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包括无机化学、有机化学、物理化学、分析化学等基础化学课程，以及化学反应工程、化工热力学、化工传递过程等化学工程专业课程。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培养学生掌握化学与化学工程的基本理论和实验技能，具备独立分析和解决问题的能力，为未来的研究和应用工作打下坚实基础。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792" r="15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化学与化学工程专业毕业生可在石油、化工、制药、环保等行业从事生产、研发、管理等工作，也可在教育、科研机构从事教学和科研工作。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就业前景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随着科技的进步和产业的发展，化学与化学工程领域将更加注重环保、节能和可持续发展，新能源、新材料等新兴产业也将为化学与化学工程专业提供更多的发展机会。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就业前景与行业发展趋势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基础化学知识梳理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541262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15096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063107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3212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551835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3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67" name="TextBox 67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原子模型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元素周期表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原子轨道与电子排布</a:t>
            </a:r>
          </a:p>
        </p:txBody>
      </p:sp>
      <p:grpSp>
        <p:nvGrpSpPr>
          <p:cNvPr id="70" name="Group 7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1" name="AutoShape 7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TextBox 9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原子结构与元素周期表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3" name="AutoShape 93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5" name="AutoShape 95"/>
          <p:cNvSpPr/>
          <p:nvPr/>
        </p:nvSpPr>
        <p:spPr>
          <a:xfrm>
            <a:off x="6647497" y="337712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6" name="Group 96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97" name="Freeform 97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49" name="AutoShape 149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1" name="TextBox 151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了解原子的构成，包括质子、中子和电子等基本概念。</a:t>
            </a:r>
          </a:p>
        </p:txBody>
      </p:sp>
      <p:sp>
        <p:nvSpPr>
          <p:cNvPr id="152" name="TextBox 152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熟悉元素周期表的排列规律，掌握元素的基本性质和分类。</a:t>
            </a:r>
          </a:p>
        </p:txBody>
      </p:sp>
      <p:sp>
        <p:nvSpPr>
          <p:cNvPr id="153" name="TextBox 153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理解原子轨道的概念，了解电子在原子中的排布规律。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离子键、共价键和金属键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掌握不同化学键的形成原理和特点。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分子间作用力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了解分子间作用力的类型和影响因素。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分子结构与性质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理解分子结构对物质性质的影响，包括分子的极性、空间构型等。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化学键与分子结构基础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能量守恒与化学反应热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理解能量守恒定律在化学反应中的应用，掌握化学反应热的计算方法和意义。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化学反应类型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熟悉常见的化学反应类型，如合成、分解、置换、氧化还原等。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化学反应速率与化学平衡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了解化学反应速率的概念和影响因素，掌握化学平衡的原理和条件。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化学反应原理及能量变化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了解实验室的安全制度和应急处理措施。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实验室安全制度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掌握化学品的安全使用方法和储存要求，避免化学品泄漏、火灾等事故的发生。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化学品的安全使用与储存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熟悉实验仪器的使用方法和注意事项，确保实验过程的顺利进行。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实验仪器的规范操作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了解实验废弃物的分类和处理方法，保护环境和人体健康。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实验废弃物的处理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实验室安全规范与操作注意事项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化学工程基本原理剖析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物料平衡原理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能量平衡原理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物料与能量平衡关系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物料平衡与能量平衡原理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化学反应过程中，体系的能量变化等于反应热与体系对外做功之和。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在稳定流动过程中，物料平衡与能量平衡相互关联，共同决定化工过程的效率与稳定性。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在化学反应过程中，原料的摩尔数等于产物的摩尔数加上未反应的原料摩尔数。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传递过程原理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动量传递设备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热量传递设备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质量传递设备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传递过程原理及设备介绍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如换热器、加热炉、冷却器等，用于实现热量的传递和转换。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如泵、风机、压缩机等，用于改变流体的压力和速度。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包括动量传递、热量传递和质量传递，是化工过程中物质和能量传递的基本规律。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如吸收塔、精馏塔、萃取器等，用于实现物质组分的分离和提纯。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反应工程基础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均相反应与非均相反应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催化剂与反应动力学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应用实例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反应工程基础及应用实例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研究化学反应速率、反应机理以及影响反应的各种因素。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介绍均相反应和非均相反应的特点、速率方程及影响因素。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阐述催化剂的作用原理、选择及使用方法，以及反应动力学方程的建立和应用。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结合具体案例，如合成氨、石油裂化等，分析反应工程在实际生产中的应用。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https://d.book118.com/626054223145010052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2024-09-19T03:45:51.982</cp:lastPrinted>
  <dcterms:created xsi:type="dcterms:W3CDTF">2024-09-18T19:45:52Z</dcterms:created>
  <dcterms:modified xsi:type="dcterms:W3CDTF">2024-09-18T19:45:54Z</dcterms:modified>
</cp:coreProperties>
</file>