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F511014-6247-4D95-A9CB-DCA25426FD1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37D9D-5D45-49FD-AC9F-46834D2B4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D636B-D05E-4D34-995F-56711EBAA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5DD92-81EC-44D8-AB3A-60C5207FA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952420-83A8-4614-8F7D-7701571D0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9D2453-F4B9-4B7E-B96A-1583CB0E3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1AF6E4-934F-4C3F-B797-389B7B837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319C77-9C7D-4435-9D3C-E0B961C0F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AB8EF5-759A-4B74-AF88-428B43B3A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D90C83-CAFC-453B-A602-6876EC4F5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F7432-5A56-4980-ACB6-4CBF02827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38D44-54BA-4A85-95E1-9B47BB56E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01000"/>
            <a:ext cx="9798840" cy="590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0B7D740-17F1-4055-ACD6-5F730EB680A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4CAD0C2-AC78-4839-A93C-4F7D5E00277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05510014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打印技术对创新设计产业的影响研究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打印技术介绍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打印技术对创新设计的影响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打印技术在工业设计中的应用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打印技术在艺术设计中的应用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打印技术在建筑设计中的应用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打印技术未来发展展望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Can achieve manufacturing of complex structures.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Complex Structures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Allows for design of intricate internal spaces.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Design Freedom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Widely used in medical, aerospace, automotive, etc.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Wide Applications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Printers stack materials based on digital models.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Digital Model Guidance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Different techniques like FDM, SLA, SLS.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Variety of Techniques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Choosing the right technique is crucial.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Importance of Understanding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9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 printing offers advantages such as low manufacturing costs, design freedom, and reduced prototyping cycles, accelerating product development processes.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Aerospace Industry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Lightweight components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Complex structural parts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Art and Design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Artwork production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Creative design works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Medical Field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Custom prosthetics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Human organ models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打印技术对创新设计产业的影响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The impact of 3D printing technology on the innovative design industry is profound. It revolutionizes the way products are designed, enabling unique structures and quicker development cycles.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打印技术对创新设计的影响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打印技术促进创新设计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设计师可以挑战传统，实现更复杂的设计理念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更大胆创新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打印，设计师可以实现之前不可能的创意构想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创意无限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打印技术让设计变得更加多样化，不受限于传统制造工艺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多样设计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90555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打印技术提升设计效率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传统制造方式中，设计需要反复修改模具，耗时耗力。而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打印技术可以快速制作出样品，加快设计迭代过程。这让设计师能更快地验证设计方案，提高效率。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定制性强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设计师可以根据客户需求定制个性化设计方案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结构创新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打印的独特结构设计为设计师提供更多可能性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制造效率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打印技术制造速度快，成本低，能够迅速验证设计想法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打印技术拓展设计边界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材料多样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打印技术可以使用各种不同材料，让设计更具创意性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打印技术挑战与机遇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尽管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打印技术带来了创新和便利，但也面临着材料、成本、精度等挑战。设计师需要不断学习和探索，以更好地利用这项技术。同时，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打印技术为创新设计带来了新的机遇，设计师应该抓住机遇，不断进步。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不断有新的打印材料被研发出来，拓展设计可能性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材料创新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打印尺寸越来越大，可打印的物品范围变得更广泛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大型打印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在医疗、建筑等行业得到广泛应用，创新不断涌现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行业应用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更多的个性化设计需求得以实现，市场潜力巨大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个性定制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9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打印技术在工业设计中的应用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工业设计中的</a:t>
            </a: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打印技术概述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工业设计是产品设计领域的一个重要分支，涉及产品外观、结构、功能等方面。 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打印技术在工业设计中得到广泛应用，为设计师带来了新的创作工具。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打印技术在产品设计中的应用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验证设计方案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快速制作产品原型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发挥创新潜力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实现灵活设计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加快设计开发过程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提高设计效率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快速制作样品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加快设计开发过程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节省制造成本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提高设计效率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打印技术在工业设计中的优势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实现复杂结构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提高设计自由度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打印技术在工业设计中的趋势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涵盖多个领域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应用广泛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积极拥抱技术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发挥更大作用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跟上技术发展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不断学习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https://d.book118.com/626055100143010103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思源宋体 CN Heavy</vt:lpstr>
      <vt:lpstr>DejaVu Sans</vt:lpstr>
      <vt:lpstr>Office Theme</vt:lpstr>
      <vt:lpstr>3D打印技术对创新设计产业的影响研究</vt:lpstr>
      <vt:lpstr>目录</vt:lpstr>
      <vt:lpstr>第1章 3D打印技术介绍</vt:lpstr>
      <vt:lpstr>3D打印技术概述</vt:lpstr>
      <vt:lpstr>3D打印技术原理</vt:lpstr>
      <vt:lpstr>3D打印技术优势</vt:lpstr>
      <vt:lpstr>3D打印技术应用领域</vt:lpstr>
      <vt:lpstr> </vt:lpstr>
      <vt:lpstr>第2章 3D打印技术对创新设计的影响</vt:lpstr>
      <vt:lpstr>3D打印技术促进创新设计</vt:lpstr>
      <vt:lpstr>3D打印技术提升设计效率</vt:lpstr>
      <vt:lpstr>3D打印技术拓展设计边界</vt:lpstr>
      <vt:lpstr> </vt:lpstr>
      <vt:lpstr>3D打印技术发展趋势</vt:lpstr>
      <vt:lpstr>第3章 3D打印技术在工业设计中的应用</vt:lpstr>
      <vt:lpstr> </vt:lpstr>
      <vt:lpstr>3D打印技术在产品设计中的应用</vt:lpstr>
      <vt:lpstr>3D打印技术在工业设计中的优势</vt:lpstr>
      <vt:lpstr>3D打印技术在工业设计中的趋势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2024-09-28T23:22:28.556</cp:lastPrinted>
  <dcterms:created xsi:type="dcterms:W3CDTF">2024-09-28T15:22:28Z</dcterms:created>
  <dcterms:modified xsi:type="dcterms:W3CDTF">2024-09-28T15:22:30Z</dcterms:modified>
</cp:coreProperties>
</file>