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39EA0-53B0-49C6-83CD-CAAA74ABC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47FE6-1F76-4FC3-9FEE-BA3FB7A11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09183-94CF-4D15-9141-CE12D5C7F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47A98-73B5-45C0-BB12-6B2F37081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B9155A-2179-4552-AA1A-09721EBE5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0A5B2-D134-4807-AD90-AE07B921E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77259A-9598-415D-866B-3468BB254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6BD2D-CB77-4F50-9775-D5CDDA20E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DF417-F3D8-4578-B9D2-C93EB6E4F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CBCBE-88B3-4B96-9F36-830B7DD01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4FBCB-C395-4C4C-80E0-D6B163ABB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0024201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应急消防疏散培训课件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应急消防疏散概述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应急消防疏散设施与器材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应急消防疏散预案制定与实施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现场应急处置与救援措施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应急消防疏散概述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提高员工应急疏散意识和能力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减少火灾事故造成的人员伤亡和财产损失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通过培训使员工了解应急疏散的重要性，掌握基本的疏散技能和知识，提高应对突发事件的能力。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通过有效的应急疏散，可以迅速将人员撤离危险区域，减少人员伤亡和财产损失。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火灾是一种非常危险的事故，其燃烧产生的高温、浓烟和有毒气体会对人体造成严重伤害，甚至危及生命。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火灾危险性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火灾不仅会造成人员伤亡和财产损失，还会对社会稳定和经济发展产生不良影响。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火灾后果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火灾危险性及后果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统一指挥，分工负责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快速反应，科学应对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生命至上，救人第一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防止次生灾害和环境污染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应急消防疏散原则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在应急疏散过程中，必须统一指挥，明确各部门、各岗位的职责和任务，确保疏散工作有序进行。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在火灾发生时，要迅速启动应急疏散预案，采取科学有效的方法和措施，组织人员快速撤离。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在应急疏散过程中，要始终坚持生命至上的原则，优先保障人员的生命安全。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在应急疏散过程中，要注意防止次生灾害的发生和环境污染的扩散。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https://d.book118.com/626100242013010035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2024-09-04T15:53:05.265</cp:lastPrinted>
  <dcterms:created xsi:type="dcterms:W3CDTF">2024-09-04T07:53:05Z</dcterms:created>
  <dcterms:modified xsi:type="dcterms:W3CDTF">2024-09-04T07:53:07Z</dcterms:modified>
</cp:coreProperties>
</file>