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AE5722-F13B-4EB2-8151-4C425A0AA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0BA63-0770-4E76-8A87-1D3D53133E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6E426C-8641-4875-94E8-89F6504BA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8CB2D3-483F-4D87-8A50-5E105BF50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6544A9-632C-406D-A388-A5C236BC21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2CFDD1-882D-426F-989C-9FCEEA7D4B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D99E1D-4358-4F19-8159-3E7DCF5883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059DB1-181A-4FE4-B862-8061BEBF4D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27BA43-9AA0-48A3-87EE-35FFDE476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449E5-C9C8-47D3-AC0E-028649D8D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54E5E5-5E9D-4A35-B0C5-7641016FE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10124105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职业生涯规划(绪论)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职业生涯规划的理论基础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职业生涯规划的原则与方法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职业生涯规划的实践与应用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职业生涯规划的挑战与对策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职业生涯规划概述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是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职业生涯规划定义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以既有的成就为基础，确立人生的方向，提供奋斗的策略；准确评价个人特点和强项；准确定位职业方向；重新认识自身的价值并使其增值；发现新的职业机遇；增强职业竞争力。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职业生涯规划意义</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在激烈的职场竞争中，拥有明确的职业规划和目标，能够使个人更加专注于自己的职业发展，提升职业竞争力。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提升职业竞争力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通过职业生涯规划，个人可以更加清晰地认识自己的优势和不足，从而在职场中找到适合自己的位置，实现自我价值。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实现自我价值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明确的职业规划有助于个人在职场中找到真正适合自己的工作，从而提高工作满意度和幸福感。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提高工作满意度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职业生涯规划的目的</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职业生涯规划要求个人不断提升自己的职业素养和能力，包括专业技能、沟通能力、领导力等方面的能力，以适应职场发展的需要。</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提升职业素养和能力</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通过职业生涯规划，个人可以明确自己的职业目标和发展方向，从而在职场中更加有针对性地发展自己。</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确定职业目标</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职业生涯规划不仅要求个人确定职业目标，还要求个人制定实现这些目标的策略和计划，包括学习、培训、实践等方面的措施。</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制定实现职业目标的策略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职业生涯规划的理论基础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职业生涯高原现象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指个体在职业生涯的某个阶段可能会遇到晋升停滞或职业成长缓慢的现象。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职业发展连续性与阶段性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职业生涯是一个连续不断的发展过程，可分为不同的发展阶段，每个阶段都有特定的任务和挑战。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职业锚理论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职业锚是指个体在职业选择中坚持的核心技能或价值观，是职业生涯发展的稳定基础。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人格类型与职业匹配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不同的人格类型适合从事不同的职业，通过人格测试可以帮助个体找到适合自己的职业类型。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兴趣与职业匹配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兴趣是影响职业选择的重要因素，通过了解自己的兴趣所在，可以找到与之对应的职业领域。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能力与职业匹配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不同的职业需要不同的能力，个体应该根据自己的能力特长选择适合的职业。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人职匹配理论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萨帕的职业生涯发展阶段理论</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该理论将职业生涯划分为成长、探索、建立、维持和衰退五个阶段，每个阶段都有不同的特点和任务。</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金斯伯格的职业生涯发展阶段理论</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该理论将职业生涯划分为幻想期、尝试期和现实期三个阶段，强调职业选择是一个逐步现实化的过程。</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施恩的职业生涯发展阶段理论</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该理论将职业生涯划分为内职业生涯和外职业生涯两个阶段，内职业生涯关注个体的知识、技能和价值观等内在因素的发展，而外职业生涯则关注个体的职位、薪酬和社会地位等外在因素的变化。</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职业生涯发展阶段理论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职业生涯规划的原则与方法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动态目标原则</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一般来说，组织是变动的，组织的职位是动态的，因此组织对于员工的职业生涯规划也应当是动态的。</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利益整合原则</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个人在职业规划中需处理好个人、集体和社会的利益关系，妥善处理好眼前利益和长远利益的关系，以全面、长远地考虑问题。</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公平、公开原则</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在职业生涯规划方面，企业在提供有关职业发展的各种信息、教育培训机会、任职机会时，都应当公开其条件标准，保持高度的透明度。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协作进行原则</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协作进行原则，即职业生涯规划的各项活动，都要由组织与员工双方共同制定、共同实施、共同参与完成。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目前趋势法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跟随现在的市场趋势，盲目地投入新兴的热门行业 对此方法要慎思。</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最少努力法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选择容易的路，结果未必能如你所愿。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拜金主义法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选择待遇最好的工作或许可以获得金钱上的满足，但是可能得不到其他方面的满足。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https://d.book118.com/626101241051010055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2024-09-22T18:53:27.521</cp:lastPrinted>
  <dcterms:created xsi:type="dcterms:W3CDTF">2024-09-22T10:53:27Z</dcterms:created>
  <dcterms:modified xsi:type="dcterms:W3CDTF">2024-09-22T10:53:29Z</dcterms:modified>
</cp:coreProperties>
</file>