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0E092-A630-4C23-82BF-180C61418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49A9D-4C3C-44C6-8D3B-C70E0576A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347B-54BC-48A6-B894-205043AD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5B5D1-D77B-43AA-9CDE-044B69105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0C0A0-F114-4267-A965-BE54E9B29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6A21C-A20B-40BD-86C1-310CD979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E5A87-1E4C-4205-9285-7C9C566E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E6C57-FD39-4520-B650-0A3A4251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39D1C-059F-4FD6-9FE0-7C63039A3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67AC-0DC7-44E9-A3BA-1552CCC7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C9409-859C-45A1-8E9C-7F1AB660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02003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三年级家长会班主任兼语文教师专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班级整体情况介绍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语文教学工作总结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班级德育工作汇报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家长合作与支持工作展示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班级整体情况介绍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689" b="168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班级人数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本班共有40名学生。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男生22人，女生18人，性别比例相对均衡。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班级人数及性别比例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学生年龄主要分布在8-9岁之间。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三年级学生正处于小学阶段的关键时期，他们活泼好动，好奇心强，喜欢探索和尝试新事物。同时，他们的认知能力、语言表达能力和社交能力都在快速发展。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学生年龄分布及特点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学生应遵守《小学生守则》和《小学生日常行为规范》，树立正确的价值观和道德观，培养良好的品德和行为习惯。同时，本班还制定了具体的班级公约和奖惩制度，以激励学生自觉遵守行为规范。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班级纪律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本班注重培养学生的自律意识和责任感，要求学生遵守校规校纪和班规班纪，尊重师长和同学，保持良好的学习和生活习惯。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班级纪律与行为规范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语文教学工作总结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本学期语文教学涵盖了识字、阅读、写作、口语交际等多个方面，注重培养学生的语文综合素养。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根据教学计划，合理安排了每个单元的教学时间和进度，确保了教学任务的顺利完成。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教学内容及进度安排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大部分学生在课堂上能够认真听讲、积极思考、踊跃发言，表现出较高的学习热情。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学生们能够按时完成作业，作业质量整体较高，但仍有部分学生存在拖欠作业或作业质量不高的情况。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学生课堂表现及作业完成情况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本次考试整体成绩较为理想，大部分学生取得了显著的进步。其中，阅读理解和写作方面的成绩尤为突出。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针对考试中暴露出的问题，如部分学生基础知识掌握不扎实、阅读理解能力有待提高等，需要在今后的教学中加以强化和改进。同时，也要关注学生的学习态度和习惯，加强家校沟通，共同促进学生的全面发展。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考试成绩分析与反思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班级德育工作汇报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https://d.book118.com/626102003020010050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2024-09-15T05:40:07.542</cp:lastPrinted>
  <dcterms:created xsi:type="dcterms:W3CDTF">2024-09-14T21:40:07Z</dcterms:created>
  <dcterms:modified xsi:type="dcterms:W3CDTF">2024-09-14T21:40:09Z</dcterms:modified>
</cp:coreProperties>
</file>