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937C2-85EA-4F2A-932D-5A9C756FC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4AE49-98DB-4125-8370-AF13B6F13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256C4-ABB9-45C3-BDA6-C9BA8BA3E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D5B55E-C015-44B7-9060-03DF7D043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ECD977-568A-40B2-840D-A7C7AEE8C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F90502-2034-4390-BCE2-D1A82EFB2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5C2E71-B9FB-43E9-A5EA-A5321D585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D19A37-0EF5-4920-95F4-4655E3B2A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0EB5CE-39FB-41A7-93AA-70670B2CC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E609A-8679-4AB6-8845-1F3FCA184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7A6A2-9EE5-44CA-8693-A6F801AD8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102043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项目启动计划书模板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 b="1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团队组成与分工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时间计划与里程碑安排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资源需求与配置方案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风险识别、评估与应对策略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沟通、协调与汇报机制设计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简要介绍项目所在行业的现状、发展趋势以及面临的挑战。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公司背景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项目提出原因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说明公司在行业中的地位、优势以及项目与公司战略的契合度。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阐述项目提出的背景、原因以及解决问题的紧迫性。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33" r="18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明确项目的短期和长期目标，包括要解决的问题、实现的功能、达到的效果等。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项目意义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阐述项目对公司、行业乃至社会的意义，包括经济效益、社会效益等。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与公司战略的契合度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说明项目与公司整体战略的关联性和对公司未来发展的推动作用。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明确项目的具体范围，包括涉及的业务领域、功能模块、技术平台等。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说明项目范围中不包含的部分，以避免后期需求变更和范围蔓延。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不包含的内容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771" r="1577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列出项目执行过程中的约束条件，如时间、预算、资源等方面的限制。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约束条件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项目范围界定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团队组成与分工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技术负责人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市场营销专员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财务专员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负责项目的整体规划、进度控制和风险管理，具备丰富的项目管理经验和卓越的领导能力。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负责项目的市场调研、品牌推广和客户关系维护，具备优秀的市场洞察力和良好的沟通协调能力。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负责技术方案的制定和实施，解决项目中的技术难题，拥有深厚的技术功底和创新能力。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负责项目的预算编制、成本控制和财务分析，具备扎实的财务知识和严谨的工作作风。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市场营销团队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财务团队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团队角色与职责划分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87" r="124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7739" b="773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制定项目计划、分配任务、监控进度、评估风险并协调资源，确保项目的顺利进行。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负责技术研发、系统架构设计、编码测试等工作，提供高质量的技术解决方案。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进行市场调研、制定营销策略、推广产品并维护客户关系，提升项目知名度和竞争力。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编制项目预算、控制成本、分析财务数据并提供决策支持，确保项目的经济效益。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定期召开项目会议，讨论项目进展、解决问题并调整计划，确保信息的及时传递和团队的高效协作。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制定详细的任务清单和进度表，明确每个人的职责和时间节点，避免出现任务冲突或延误。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建立有效的沟通渠道，如邮件、电话、即时通讯等，以便团队成员随时交流、分享信息和资源。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鼓励团队成员积极提出建议和意见，激发团队的创新力和凝聚力，共同推动项目的成功实施。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协作方式及沟通机制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时间计划与里程碑安排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时间表制定需基于项目实际情况，确保各项任务的时间安排合理，避免过于紧张或过于宽松。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时间表应留有一定的缓冲时间，以应对可能出现的风险和问题，确保项目的稳定推进。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时间表应具有可操作性，各项任务的时间安排应考虑到资源、人力等因素，确保计划的顺利执行。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制定方法论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采用项目管理软件或工具，结合项目实际情况，制定详细的时间表，明确各项任务的开始时间、结束时间、负责人等信息。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时间表制定原则及方法论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根据项目的特点和目标，设置关键节点，如项目立项、需求确认、设计评审、开发完成、测试通过等。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对关键节点进行详细的描述，包括事件名称、时间、地点、参与人员、主要内容和目标等，以便项目成员清晰了解项目进展和下一步工作计划。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关键节点设置和里程碑事件描述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里程碑事件描述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关键节点设置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根据项目需求和资源情况，合理分配人力、物力、财力等资源，确保各项任务的顺利进行。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资源平衡策略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通过采用先进的项目管理方法和工具，提高项目执行效率，缩短项目周期，降低成本。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时间优化策略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针对可能出现的风险和问题，制定相应的应对策略和措施，确保项目的稳定推进和按时完成。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时间资源优化策略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资源需求与配置方案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https://d.book118.com/626102043004010054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2024-09-20T23:23:38.851</cp:lastPrinted>
  <dcterms:created xsi:type="dcterms:W3CDTF">2024-09-20T15:23:38Z</dcterms:created>
  <dcterms:modified xsi:type="dcterms:W3CDTF">2024-09-20T15:23:41Z</dcterms:modified>
</cp:coreProperties>
</file>