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A306C0-32F7-47D4-8487-0791D0895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6B2D2-C991-44F6-8F25-809D1ECE9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DDEAA-6A0B-4688-A7E2-78004054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73941D-4FC1-41E4-B20C-4DA01E5AA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EBCAC8-32E4-4A82-94FE-D87486EDD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E3299F-224B-433E-9DE2-9497BEF8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B04953-1CD5-4292-A4CF-EB4B19E9F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8FCFA-2E5E-4482-BADC-E934AD60D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3D070-01CC-49E2-B997-3C80A0EF2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49B10-5DBF-4B9F-B09D-538E4EA8D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374F1-DF2E-4D9B-9057-F81443471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0222404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君主立宪制的英国\n## 1.英国君主立宪制的历史背景与发展\n### 1.1英国君主立宪制的历史起源\n### 1.2英国君主立宪制的发展过程\n### 1.3英国君主立宪制的现代特点\n## 2.英国君主立宪制的基本原则与结构\n### 2.1英国君主立宪制的基本原则\n### 2.2英国君主立宪制的政治结构\n### 2.3英国君主立宪制的法律框架\n## 3.英国君主立宪制下的君主角色与权力\n### 3.1英国君主的政治角色与象征意义\n### 3.2英国君主的法定权力与职责\n### 3.3英国君主立宪制下的君主权力行使\n## 4.英国君主立宪制下的议会制度\n### 4.1英国议会的组成与选举制度\n### 4.2英国议会的立法职能与监督职能\n### 4.3英国议会与君主的关系与互动\n## 5.英国君主立宪制下的政府制度\n### 5.1英国政府的组成与运作机制\n### 5.2英国政府的政治责任与问责制度\n### 5.3英国政府与君主的关系与互动\n## 6.英国君主立宪制下的司法制度\n### 6.1英国司法制度的组成与运作机制\n### 6.2英国司法制度的基本原则与特点\n### 6.3英国司法制度与君主立宪制的关系\n## 7.英国君主立宪制的挑战与未来\n### 7.1英国君主立宪制面临的挑战与问题\n### 7.2英国君主立宪制的改革与发展趋势\n### 7.3英国君主立宪制对世界的影响与启示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君主立宪制的英国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英国君主立宪制的历史背景与发展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7" name="组合 21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8" name="组合 217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英国君主立宪制的历史可以追溯到13世纪   -那个时候，英国国王约翰被迫签署大宪章，限制了国王的权力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大宪章是英国君主立宪制的雏形，为后来的发展奠定了基础</a:t>
                </a:r>
                <a:endParaRPr/>
              </a:p>
            </p:txBody>
          </p:sp>
        </p:grpSp>
        <p:grpSp>
          <p:nvGrpSpPr>
            <p:cNvPr id="221" name="组合 220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17世纪，英国爆发内战，国王查理一世被推翻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内战结束后，英国成立了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共和国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，实行一段时间的共和制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然而，共和制并未稳定，英国最终恢复了君主制</a:t>
                </a:r>
                <a:endParaRPr/>
              </a:p>
            </p:txBody>
          </p:sp>
        </p:grpSp>
        <p:grpSp>
          <p:nvGrpSpPr>
            <p:cNvPr id="224" name="组合 223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18世纪，英国国王威廉三世和玛丽二世为了解决政治危机，邀请荷兰执政威廉·奥兰治来英国执政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威廉·奥兰治在英国实行了一系列政治改革，为君主立宪制的发展奠定了基础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1689年，英国颁布了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权利法案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，确立了君主立宪制的地位</a:t>
                </a:r>
                <a:endParaRPr/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英国君主立宪制的历史起源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19世纪，英国君主立宪制进一步发展</a:t>
                </a:r>
                <a:endParaRPr/>
              </a:p>
            </p:txBody>
          </p:sp>
          <p:sp>
            <p:nvSpPr>
              <p:cNvPr id="23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英国进行了多次选举制度改革，扩大了选民的范围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英国的议会制度逐渐完善，议会的权力逐渐增强</a:t>
                </a:r>
                <a:endParaRPr/>
              </a:p>
            </p:txBody>
          </p:sp>
        </p:grpSp>
        <p:grpSp>
          <p:nvGrpSpPr>
            <p:cNvPr id="23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20世纪初，英国君主立宪制进入现代阶段</a:t>
                </a:r>
                <a:endParaRPr/>
              </a:p>
            </p:txBody>
          </p:sp>
          <p:sp>
            <p:nvSpPr>
              <p:cNvPr id="24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英国实行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责任内阁制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，首相由议会产生，对议会负责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英国的君主权力进一步削弱，君主主要承担象征性职责</a:t>
                </a:r>
                <a:endParaRPr/>
              </a:p>
            </p:txBody>
          </p:sp>
        </p:grpSp>
        <p:grpSp>
          <p:nvGrpSpPr>
            <p:cNvPr id="24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20世纪后期，英国君主立宪制面临一系列挑战</a:t>
                </a:r>
                <a:endParaRPr/>
              </a:p>
            </p:txBody>
          </p:sp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英国国内政治纷争不断，君主的地位受到质疑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英国加入欧洲联盟，君主立宪制与欧洲一体化进程产生冲突</a:t>
                </a:r>
                <a:endParaRPr/>
              </a:p>
            </p:txBody>
          </p:sp>
        </p:grpSp>
      </p:grpSp>
      <p:pic>
        <p:nvPicPr>
          <p:cNvPr id="24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英国君主立宪制的发展过程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组合 25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2" name="组合 251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英国君主立宪制具有稳定性和连续性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英国君主立宪制经历了几百年的发展，政治体制相对稳定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英国君主的传承从未中断，保持了君主立宪制的连续性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组合 256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英国君主立宪制具有君主象征性和议会主导性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英国君主主要承担象征性职责，政治权力主要由议会和首相行使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英国议会的权力较大，政府的组成和运作受到议会的监督</a:t>
                </a:r>
                <a:endParaRPr/>
              </a:p>
            </p:txBody>
          </p:sp>
          <p:pic>
            <p:nvPicPr>
              <p:cNvPr id="2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组合 261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英国君主立宪制具有包容性和灵活性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英国君主立宪制适应了国内外政治环境的变化，不断进行调整和改革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英国君主立宪制能够容纳不同的政治观点和利益诉求，保持政治稳定</a:t>
                </a:r>
                <a:endParaRPr/>
              </a:p>
            </p:txBody>
          </p:sp>
          <p:pic>
            <p:nvPicPr>
              <p:cNvPr id="2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英国君主立宪制的现代特点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英国君主立宪制的基本原则与结构</a:t>
            </a:r>
            <a:endParaRPr/>
          </a:p>
        </p:txBody>
      </p:sp>
      <p:sp>
        <p:nvSpPr>
          <p:cNvPr id="27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2" name="组合 27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73" name="组合 27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君主立宪制原则：英国国王为国家元首，但实际政治权力由议会和首相行使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英国国王主要承担象征性职责，如接见外国元首、签署法律等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英国政府的组成和运作受到议会的监督，首相由议会产生</a:t>
                </a:r>
                <a:endParaRPr/>
              </a:p>
            </p:txBody>
          </p:sp>
        </p:grpSp>
        <p:grpSp>
          <p:nvGrpSpPr>
            <p:cNvPr id="276" name="组合 275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权力分立原则：英国政治权力分为立法、行政和司法三个部分，各自独立运行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英国议会负责立法，政府负责行政，法院负责司法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三个部门之间相互制衡，防止权力滥用</a:t>
                </a:r>
                <a:endParaRPr/>
              </a:p>
            </p:txBody>
          </p:sp>
        </p:grpSp>
        <p:grpSp>
          <p:nvGrpSpPr>
            <p:cNvPr id="279" name="组合 278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民主选举原则：英国实行民主选举制度，选民有权选择政府和议会代表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英国选民可以通过选举，表达自己的政治意愿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英国的选举制度不断改革，力求实现更加公平和公正的选举</a:t>
                </a:r>
                <a:endParaRPr/>
              </a:p>
            </p:txBody>
          </p:sp>
        </p:grpSp>
      </p:grpSp>
      <p:sp>
        <p:nvSpPr>
          <p:cNvPr id="2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英国君主立宪制的基本原则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英国君主立宪制的政治结构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5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英国政治结构分为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君主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议会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四个部分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英国君主为国家元首，主要承担象征性职责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英国议会负责立法，由上议院和下议院组成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英国政府负责行政，首相为政府的首脑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英国法院负责司法，包括最高法院、上诉法院和地方法院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英国政治结构实行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责任内阁制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，首相由议会产生，对议会负责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英国首相组织政府，政府成员由首相任命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政府对议会负责，议会可以通过不信任投票推翻政府</a:t>
            </a:r>
            <a:endParaRPr/>
          </a:p>
        </p:txBody>
      </p:sp>
      <p:cxnSp>
        <p:nvCxnSpPr>
          <p:cNvPr id="286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9" name="组合 28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90" name="组合 28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英国君主立宪制的法律框架以宪法、法律和惯例为基础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英国宪法主要包括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大宪章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权利法案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等法律文件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英国法律包括议会制定的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成文法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和法院制定的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判例法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英国惯例是君主立宪制的重要组成部分，具有法律效力</a:t>
                </a:r>
                <a:endParaRPr/>
              </a:p>
            </p:txBody>
          </p:sp>
        </p:grpSp>
        <p:grpSp>
          <p:nvGrpSpPr>
            <p:cNvPr id="293" name="组合 29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英国君主立宪制的法律框架具有灵活性和包容性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英国法律可以根据政治环境的变化进行调整和改革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英国法律框架能够容纳不同的政治观点和利益诉求，保持政治稳定</a:t>
                </a:r>
                <a:endParaRPr/>
              </a:p>
            </p:txBody>
          </p: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英国君主立宪制的法律框架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英国君主立宪制下的君主角色与权力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英国君主作为国家元首，具有象征性和代表性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英国君主代表国家的统一和稳定，象征国家的尊严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英国君主出席国内外重要活动，代表英国与各国进行交往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英国君主在政治生活中具有一定的影响力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英国君主可以会见首相，对政府提出建议和意见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英国君主可以出席议会开幕式，发表演讲，提醒议员履行职责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英国君主的政治角色与象征意义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30" name="组合 29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英国君主的法定权力主要包括象征性权力和司法权力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英国君主可以签署法律，任命首相和政府成员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英国君主可以赦免或减轻罪犯的刑罚，但需经议会同意</a:t>
                </a:r>
                <a:endParaRPr/>
              </a:p>
            </p:txBody>
          </p:sp>
        </p:grpSp>
        <p:grpSp>
          <p:nvGrpSpPr>
            <p:cNvPr id="33" name="组合 32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英国君主的职责主要包括维护国家统一和代表国家出席外交活动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英国君主代表国家与其他国家建立外交关系，签署国际条约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英国君主在国内政治生活中，维护国家稳定，促进社会和谐</a:t>
                </a:r>
                <a:endParaRPr/>
              </a:p>
            </p:txBody>
          </p:sp>
        </p:grpSp>
      </p:grpSp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英国君主的法定权力与职责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4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英国君主的权力行使受到宪法、法律和惯例的限制</a:t>
                </a:r>
                <a:endParaRPr/>
              </a:p>
            </p:txBody>
          </p:sp>
          <p:sp>
            <p:nvSpPr>
              <p:cNvPr id="4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英国君主必须遵守宪法和法律，不能违反规定行使权力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英国君主的权力行使受到议会和政府的监督，防止权力滥用</a:t>
                </a:r>
                <a:endParaRPr/>
              </a:p>
            </p:txBody>
          </p:sp>
        </p:grpSp>
        <p:grpSp>
          <p:nvGrpSpPr>
            <p:cNvPr id="4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英国君主的权力行使具有一定的灵活性和象征性</a:t>
                </a:r>
                <a:endParaRPr/>
              </a:p>
            </p:txBody>
          </p:sp>
          <p:sp>
            <p:nvSpPr>
              <p:cNvPr id="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英国君主可以根据政治环境的变化，灵活行使权力，调整政治关系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英国君主的象征性权力，有助于维护国家的稳定和团结</a:t>
                </a:r>
                <a:endParaRPr/>
              </a:p>
            </p:txBody>
          </p:sp>
          <p:sp>
            <p:nvSpPr>
              <p:cNvPr id="4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英国君主立宪制下的君主权力行使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英国君主立宪制下的议会制度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英国议会的组成与选举制度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59" name="组合 5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0" name="组合 5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英国议会由上议院和下议院组成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上议院主要由贵族组成，下议院主要由选民选举产生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上议院的权力受到限制，主要承担立法和司法职能</a:t>
                </a:r>
                <a:endParaRPr/>
              </a:p>
            </p:txBody>
          </p:sp>
          <p:pic>
            <p:nvPicPr>
              <p:cNvPr id="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65" name="组合 6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英国实行普选制和选举区制度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英国选民普遍享有选举权，可以通过选举表达自己的政治意愿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英国选举区制度旨在保证选民的平等权利，避免政治操纵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https://d.book118.com/626102224040010052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君主立宪制的英国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2024-09-18T10:55:38.031</cp:lastPrinted>
  <dcterms:created xsi:type="dcterms:W3CDTF">2024-09-18T02:55:38Z</dcterms:created>
  <dcterms:modified xsi:type="dcterms:W3CDTF">2024-09-18T02:55:40Z</dcterms:modified>
</cp:coreProperties>
</file>