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4D52C-22A4-4677-826A-3F592136C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F0DCA-C2B1-4239-A8F0-E2CA8F6A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C959-BADE-440A-9013-03806741E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5F9D4-7ACA-4F45-B451-EFCA6F2BF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F71CB-6ECF-4CCD-BBAD-46264B26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44A55C-936A-49C6-B064-32A5F8DD1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1C77A-7A8E-4F89-B665-A268A1F3E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6ABEC-7B40-42B7-8A6D-FC52227C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914FE-0A2C-4FED-8C5A-E3A76E766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06668-71BC-4CE1-9D04-96F65D999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57754-B370-440C-BCD6-F7F95855C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04212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298645" y="543398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8645" y="5901249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售后服务流程中的危机管理培训内容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售后服务流程中危机识别与评估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应对策略制定与执行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危机管理是指在突发事件或重大事故发生时，通过科学规划、有效组织、积极应对和合理控制等手段，最大程度地减轻损失和影响的管理过程。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危机管理对于企业的生存和发展至关重要，它能够帮助企业在面临困境时迅速做出反应，保护企业的声誉和利益，同时增强企业的抗风险能力和竞争力。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危机类型及特点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根据危机发生的领域和影响范围，危机可分为自然灾害、事故灾难、公共卫生事件、社会安全事件等多种类型。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危机通常具有突发性、紧急性、不确定性、破坏性和扩散性等特点，要求企业在第一时间做出有效应对。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保障客户满意度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在售后服务过程中，危机管理能够及时解决客户遇到的问题和困难，提高客户满意度和忠诚度。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通过有效的危机管理，企业能够向客户展示其专业、负责、高效的形象，增强客户对企业的信任和认可。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危机管理不仅是对突发事件的应对，更是对企业自身存在问题和不足的反思和改进，有助于企业不断完善和提升自身的服务质量和竞争力。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售后服务中危机管理意义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售后服务流程中危机识别与评估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运用数据分析、趋势分析等方法，对售后服务流程中的数据进行深入挖掘，发现危机的迹象。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通过仔细观察售后服务流程中的各个环节，发现潜在的问题和危机。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通过与客户、员工、供应商等相关方进行沟通和调查，了解可能存在的危机。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危机识别方法及技巧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根据危机的发生概率和影响程度，绘制风险矩阵图，对危机进行等级划分。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评估不同因素对危机的影响程度，找出关键因素，制定相应的应对措施。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情景模拟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通过模拟不同情景下危机的发生和发展过程，评估危机的可能性和影响范围。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风险评估与等级划分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根据历史数据和经验，制定能够反映危机发生前兆的预警指标。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制定预警指标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运用统计学、机器学习等方法，建立预警模型，对售后服务流程中的数据进行实时监测和预警。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一旦触发预警机制，及时采取相应的应对措施，防止危机进一步扩大和影响客户满意度。同时，对预警机制进行持续改进和优化，提高其准确性和有效性。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实施预警措施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应对策略制定与执行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https://d.book118.com/626104212154010050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2024-09-16T02:27:45.167</cp:lastPrinted>
  <dcterms:created xsi:type="dcterms:W3CDTF">2024-09-15T18:27:45Z</dcterms:created>
  <dcterms:modified xsi:type="dcterms:W3CDTF">2024-09-15T18:27:47Z</dcterms:modified>
</cp:coreProperties>
</file>