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5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53C2B-858B-4F5F-85C1-0DB5B2ACB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571F3-DEC2-4CE7-BD87-966411F9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718FA-0A32-4AE9-BBD8-F11703654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42A2E-56B4-4C2E-A20C-56C8DF83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4F95CF-194B-48AA-9044-ACA32C9D5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FE98F-A0B1-47BC-9B6D-577C86A88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BFE6B9-8AC0-4701-B64A-0226C35CE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93413-EDBF-4793-9B4C-B5789AA9D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DE872-6EAB-4BC4-BF2A-D5075F584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C2734-4FB8-4AC7-B01B-7B319B82D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33A43-B0B1-4381-B211-3E3EB17B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1312112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《概率的假设检验》ppt课件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单侧与双侧假设检验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参数假设检验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非参数假设检验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单侧与双侧假设检验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参数假设检验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非参数假设检验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3" b="263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概率的假设检验是统计学中的重要概念，广泛应用于各个领域，如医学、经济学、社会科学等。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随着数据科学和机器学习的发展，概率的假设检验在数据分析和预测中的应用越来越广泛。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3" b="263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概率的假设检验是统计学中的重要概念，广泛应用于各个领域，如医学、经济学、社会科学等。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随着数据科学和机器学习的发展，概率的假设检验在数据分析和预测中的应用越来越广泛。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掌握概率的假设检验的基本概念、方法和步骤。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理解不同类型的假设检验（如单侧检验、双侧检验）及其应用场景。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学会使用常用的统计软件（如Excel、SPSS等）进行假设检验。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掌握概率的假设检验的基本概念、方法和步骤。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理解不同类型的假设检验（如单侧检验、双侧检验）及其应用场景。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学会使用常用的统计软件（如Excel、SPSS等）进行假设检验。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概率的定义与性质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概率的性质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概率的度量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非负性、规范性、有限可加性。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频率法、古典法、主观法。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描述随机事件发生的可能性程度。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概率的定义与性质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概率的性质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概率的度量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非负性、规范性、有限可加性。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频率法、古典法、主观法。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描述随机事件发生的可能性程度。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在某一事件B已经发生的条件下，另一事件A发生的概率。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两个事件之间没有相互影响，一个事件的发生不影响另一个事件的发生。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在给定某个条件时，两个事件之间没有相互作用。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条件独立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在某一事件B已经发生的条件下，另一事件A发生的概率。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两个事件之间没有相互影响，一个事件的发生不影响另一个事件的发生。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在给定某个条件时，两个事件之间没有相互作用。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条件独立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随机变量只取有限个或可数个值。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随机变量可以取某个区间的任意值。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随机变量的分布函数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描述随机变量取值范围的函数。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常见的随机变量分布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正态分布、泊松分布、二项分布等。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随机变量只取有限个或可数个值。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随机变量可以取某个区间的任意值。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随机变量的分布函数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描述随机变量取值范围的函数。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常见的随机变量分布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正态分布、泊松分布、二项分布等。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假设检验的基本概念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假设检验的基本概念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反证法思想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先假设原假设成立，然后根据样本数据推断出与已知事实矛盾的结论，从而否定原假设。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小概率事件原理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当样本数据落在某个小概率范围内时，认为原假设不成立。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统计决策理论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根据样本数据和决策准则，做出接受或拒绝原假设的决策。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假设检验的基本思想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反证法思想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先假设原假设成立，然后根据样本数据推断出与已知事实矛盾的结论，从而否定原假设。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小概率事件原理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当样本数据落在某个小概率范围内时，认为原假设不成立。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统计决策理论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根据样本数据和决策准则，做出接受或拒绝原假设的决策。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假设检验的基本思想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选择合适的统计量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根据样本数据计算统计量的值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结论解释与报告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提出原假设和备择假设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确定临界值或置信水平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根据临界值或置信水平做出决策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假设检验的步骤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选择合适的统计量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根据样本数据计算统计量的值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结论解释与报告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提出原假设和备择假设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确定临界值或置信水平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根据临界值或置信水平做出决策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假设检验的步骤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参数检验与非参数检验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根据所使用的统计量类型，分为参数检验（如t检验、卡方检验等）和非参数检验（如符号检验、秩和检验等）。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独立样本与配对样本检验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根据样本数据是否独立，分为独立样本检验和配对样本检验。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单侧检验与双侧检验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根据备择假设的方向，分为单侧检验（如左侧检验、右侧检验）和双侧检验。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假设检验的分类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参数检验与非参数检验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根据所使用的统计量类型，分为参数检验（如t检验、卡方检验等）和非参数检验（如符号检验、秩和检验等）。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独立样本与配对样本检验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根据样本数据是否独立，分为独立样本检验和配对样本检验。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单侧检验与双侧检验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根据备择假设的方向，分为单侧检验（如左侧检验、右侧检验）和双侧检验。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假设检验的分类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单侧与双侧假设检验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单侧与双侧假设检验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只考虑检验统计量落入某一侧的概率，判断假设是否成立。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检验某治疗方法的治愈率是否高于50%，只关心治愈率是否高于50%，不关心是否低于50%。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当只关心某一方向上的差异时，如产品合格率、疾病治愈率等。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单侧假设检验</a:t>
              </a:r>
            </a:p>
          </p:txBody>
        </p:sp>
      </p:grp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只考虑检验统计量落入某一侧的概率，判断假设是否成立。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检验某治疗方法的治愈率是否高于50%，只关心治愈率是否高于50%，不关心是否低于50%。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当只关心某一方向上的差异时，如产品合格率、疾病治愈率等。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单侧假设检验</a:t>
              </a:r>
            </a:p>
          </p:txBody>
        </p:sp>
      </p:grp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https://d.book118.com/626113121122010045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170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3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2024-09-14T06:38:47.529</cp:lastPrinted>
  <dcterms:created xsi:type="dcterms:W3CDTF">2024-09-13T22:38:47Z</dcterms:created>
  <dcterms:modified xsi:type="dcterms:W3CDTF">2024-09-13T22:38:50Z</dcterms:modified>
</cp:coreProperties>
</file>