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1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D1860-87F2-4D59-A46A-CAC783A68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E73B5-D9C4-4DBB-B0A3-BBB9CDFF4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8D711-A1EF-4E75-8F17-20CC712E7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196F8-805B-43F8-9F39-DE31CFFD3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7EA4A-D694-4BF5-AFBE-E7276CE1E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35846A-8E05-47D5-BC2F-7799A5DA3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C0D89-C3F8-4EC2-86F7-744830F5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C761A-AE3D-457B-A860-1C36F2D7C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8BE85-FC2C-450C-9EFC-88273BC4E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FC927-4537-4A9C-892B-97BB6B3FF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2D17D-92A8-4D70-899D-A9F07DC4A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64" r:id="rId2"/>
    <p:sldLayoutId id="2147484565" r:id="rId3"/>
    <p:sldLayoutId id="2147484566" r:id="rId4"/>
    <p:sldLayoutId id="2147484567" r:id="rId5"/>
    <p:sldLayoutId id="2147484568" r:id="rId6"/>
    <p:sldLayoutId id="2147484569" r:id="rId7"/>
    <p:sldLayoutId id="2147484570" r:id="rId8"/>
    <p:sldLayoutId id="2147484571" r:id="rId9"/>
    <p:sldLayoutId id="2147484572" r:id="rId10"/>
    <p:sldLayoutId id="214748457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132111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组织咨询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组织咨询概述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组织结构咨询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组织文化咨询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组织人力资源咨询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组织变革咨询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组织咨询概述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组织咨询的定义</a:t>
            </a:r>
            <a:endParaRPr lang="zh-CN" altLang="en-US"/>
          </a:p>
        </p:txBody>
      </p:sp>
      <p:sp>
        <p:nvSpPr>
          <p:cNvPr id="104890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组织咨询是一种专业服务，旨在帮助组织解决管理问题、提高效率和竞争力。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组织咨询通常涉及组织结构、流程、文化、人力资源等方面的分析和改进。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组织咨询可以包括战略规划、组织设计、流程优化、人力资源管理等方面。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组织咨询的目标是帮助组织实现其目标和愿景，提高组织的绩效和竞争力。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组织咨询的目的和意义</a:t>
            </a:r>
            <a:endParaRPr lang="zh-CN" altLang="en-US"/>
          </a:p>
        </p:txBody>
      </p:sp>
      <p:sp>
        <p:nvSpPr>
          <p:cNvPr id="104896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提高组织效率：通过咨询，帮助企业优化流程，提高工作效率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解决问题：帮助企业解决管理、运营、市场等方面的问题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提升竞争力：帮助企业提升核心竞争力，应对市场竞争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促进创新：帮助企业进行创新，提高创新能力，适应市场变化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组织咨询的流程和方法</a:t>
            </a:r>
            <a:endParaRPr lang="zh-CN" altLang="en-US"/>
          </a:p>
        </p:txBody>
      </p:sp>
      <p:sp>
        <p:nvSpPr>
          <p:cNvPr id="1049004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006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分析问题：对收集到的信息进行整理、分析和评估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08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010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确定咨询目标：明确咨询的目的和期望成果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12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014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收集信息：通过问卷、访谈等方式收集组织内外部信息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16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018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持续改进：根据评估结果进行持续改进，确保咨询效果持续提升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20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022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实施咨询：按照咨询方案进行实施，包括培训、辅导、指导等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24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026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评估效果：对咨询效果进行评估，包括实施效果、客户满意度等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28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030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制定方案：根据分析结果制定咨询方案，包括改进措施、实施计划等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组织结构咨询</a:t>
            </a:r>
            <a:endParaRPr lang="zh-CN" altLang="en-US"/>
          </a:p>
        </p:txBody>
      </p:sp>
      <p:sp>
        <p:nvSpPr>
          <p:cNvPr id="104906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组织结构的类型和特点</a:t>
            </a:r>
            <a:endParaRPr lang="zh-CN" altLang="en-US"/>
          </a:p>
        </p:txBody>
      </p:sp>
      <p:sp>
        <p:nvSpPr>
          <p:cNvPr id="1049118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直线型组织结构：简单、直接，但缺乏灵活性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职能型组织结构：专业化分工，但可能导致部门间协调困难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事业部型组织结构：独立经营，但可能导致资源浪费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矩阵型组织结构：灵活、高效，但可能导致管理难度增加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网络型组织结构：灵活、创新，但可能导致管理难度增加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扁平化组织结构：减少管理层级，提高决策效率，但可能导致管理难度增加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组织结构的设计原则和要素</a:t>
            </a:r>
            <a:endParaRPr lang="zh-CN" altLang="en-US"/>
          </a:p>
        </p:txBody>
      </p:sp>
      <p:sp>
        <p:nvSpPr>
          <p:cNvPr id="104916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明确组织目标：确保组织结构与组织目标相一致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合理分工：根据员工的能力和特长进行合理分工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明确职责：明确每个岗位的职责和权限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建立有效的沟通机制：确保信息在组织内部畅通无阻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建立有效的激励机制：激发员工的积极性和创造力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建立有效的监督机制：确保组织内部运作的规范性和有效性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组织结构的调整和优化</a:t>
            </a:r>
            <a:endParaRPr lang="zh-CN" altLang="en-US"/>
          </a:p>
        </p:txBody>
      </p:sp>
      <p:sp>
        <p:nvSpPr>
          <p:cNvPr id="10492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目的：提高组织效率，增强竞争力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调整原则：以客户需求为导向，以市场变化为依据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优化方法：简化组织结构，减少管理层级，提高决策效率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实施步骤：分析现状，制定方案，实施调整，评估效果，持续改进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组织文化咨询</a:t>
            </a:r>
            <a:endParaRPr lang="zh-CN" altLang="en-US"/>
          </a:p>
        </p:txBody>
      </p:sp>
      <p:sp>
        <p:nvSpPr>
          <p:cNvPr id="104929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组织文化的概念和类型</a:t>
            </a:r>
            <a:endParaRPr lang="zh-CN" altLang="en-US"/>
          </a:p>
        </p:txBody>
      </p:sp>
      <p:sp>
        <p:nvSpPr>
          <p:cNvPr id="10493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组织文化：是指组织在长期发展过程中形成的，为组织成员所共同遵守的价值观、行为准则、道德规范等。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类型：组织文化可以分为四种类型，分别是权力型、角色型、任务型和个性型。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权力型：以权力为中心，强调等级和权威，注重控制和服从。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角色型：以角色为中心，强调责任和义务，注重角色扮演和角色认同。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任务型：以任务为中心，强调目标和绩效，注重效率和成果。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个性型：以个性为中心，强调创新和自由，注重个人发展和自我实现。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组织文化的建设和管理</a:t>
            </a:r>
            <a:endParaRPr lang="zh-CN" altLang="en-US"/>
          </a:p>
        </p:txBody>
      </p:sp>
      <p:sp>
        <p:nvSpPr>
          <p:cNvPr id="10494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组织文化的建设：通过培训、宣传、激励等方式，引导员工认同和践行组织文化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组织文化的定义：组织成员共同遵守的价值观、行为准则和组织氛围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组织文化的重要性：影响员工的行为和决策，提高组织的凝聚力和竞争力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组织文化的管理：定期评估组织文化的实施情况，及时调整和改进，确保组织文化的持续发展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https://d.book118.com/626113211120010031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Office Theme</vt:lpstr>
      <vt:lpstr>组织咨询</vt:lpstr>
      <vt:lpstr>目录</vt:lpstr>
      <vt:lpstr>添加章节标题</vt:lpstr>
      <vt:lpstr>组织咨询概述</vt:lpstr>
      <vt:lpstr>PowerPoint Presentation</vt:lpstr>
      <vt:lpstr>组织咨询的定义</vt:lpstr>
      <vt:lpstr>组织咨询的目的和意义</vt:lpstr>
      <vt:lpstr>组织咨询的流程和方法</vt:lpstr>
      <vt:lpstr>组织结构咨询</vt:lpstr>
      <vt:lpstr>PowerPoint Presentation</vt:lpstr>
      <vt:lpstr>组织结构的类型和特点</vt:lpstr>
      <vt:lpstr>组织结构的设计原则和要素</vt:lpstr>
      <vt:lpstr>组织结构的调整和优化</vt:lpstr>
      <vt:lpstr>组织文化咨询</vt:lpstr>
      <vt:lpstr>PowerPoint Presentation</vt:lpstr>
      <vt:lpstr>组织文化的概念和类型</vt:lpstr>
      <vt:lpstr>组织文化的建设和管理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2024-08-30T00:19:04.376</cp:lastPrinted>
  <dcterms:created xsi:type="dcterms:W3CDTF">2024-08-29T16:19:04Z</dcterms:created>
  <dcterms:modified xsi:type="dcterms:W3CDTF">2024-08-29T16:19:06Z</dcterms:modified>
</cp:coreProperties>
</file>