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0A95-57E8-4CEB-BF8F-9276258B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DD262-A374-42C0-9156-1C498984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18BCE-096F-4AA7-88DE-507CBB22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A2AD2-1ADB-4FD6-BAA5-C4CE1D5F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27555-EF23-41AB-BB17-F6D985D1D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FD7A4-B06A-43CE-B22C-82B23324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17027-DB2B-4728-BBD0-7F7D231C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34380-2707-4B5D-A8B6-1BE19785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BF105-F1CB-43C5-89B8-5025F513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335C5-FB97-4F05-8C2F-C8BC0D80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3CD9-CF1E-4856-A3C8-BCE38D9B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1412223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copd护理查房ppt观后感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观后感想与体会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提高对COPD的认识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通过查房PPT的展示，医护人员可以更加深入地了解COPD的病因、病理生理、临床表现、诊断和治疗等方面的知识，从而提高对COPD的认识和重视程度。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查房PPT中展示了COPD患者的护理过程、护理措施和护理效果，医护人员可以从中学习到宝贵的护理经验和方法，为今后的工作提供参考和借鉴。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查房PPT的展示不仅是医护人员学习和交流的平台，也是促进医护合作的重要途径。医护人员可以通过共同学习和讨论，增进彼此之间的了解和信任，从而更好地协作和配合，提高医疗质量。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详细阐述COPD的治疗原则、药物治疗、非药物治疗和护理措施等方面的内容，包括氧疗、呼吸锻炼、营养支持等。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介绍COPD的临床表现、诊断标准和鉴别诊断等方面的内容。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COPD概述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包括COPD的定义、流行病学、病因、病理生理等方面的内容。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并发症与预防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介绍COPD常见的并发症及其预防措施，如呼吸衰竭、肺心病、骨质疏松等。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强调对患者进行健康教育和心理支持的重要性，包括戒烟、避免有害气体吸入、保持良好心态等方面的内容。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是COPD的主要危险因素，烟草中的化学物质会损伤呼吸道黏膜，导致慢性炎症。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长期吸入有害气体或颗粒物质，如二氧化硫、氮氧化物等，可引发COPD。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某些职业如矿工、棉纺织工人等，长期接触粉尘、化学物质，增加患病风险。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COPD有家族聚集现象，与遗传因素有一定关联。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主要包括慢性咳嗽、咳痰、气短或呼吸困难等。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根据病程、症状及肺功能检查，可分为轻度、中度、重度和极重度四型。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可能出现桶状胸、呼吸音减弱、呼气延长等。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根据症状、体征、肺功能检查及影像学检查等综合判断。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包括药物治疗（如支气管舒张剂、抗炎药物等）、氧疗、呼吸康复等非药物治疗，以及针对并发症的治疗。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诊断依据及治疗方法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包括年龄、性别、职业等，有助于了解患者的社会背景和生活习惯。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详细阐述了患者的病史、症状、诊断结果以及目前的治疗方案。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病史及治疗过程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提供了患者的实验室检查和影像学检查结果，为诊断和治疗提供了重要依据。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实验室及影像学检查结果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对患者的身体状况、心理状况、社会状况及生活质量等方面进行了全面评估。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根据评估结果，提出了针对患者现存和潜在健康问题的护理诊断。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制定了明确的护理目标，包括短期目标和长期目标，为患者提供个性化的护理计划。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https://d.book118.com/626114122232010103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2024-09-29T08:26:14.807</cp:lastPrinted>
  <dcterms:created xsi:type="dcterms:W3CDTF">2024-09-29T00:26:14Z</dcterms:created>
  <dcterms:modified xsi:type="dcterms:W3CDTF">2024-09-29T00:26:16Z</dcterms:modified>
</cp:coreProperties>
</file>