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FF847-2303-4C96-9F07-EBACDA9F0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86BC5-C46A-4F90-B06E-3F6EED445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D64AE-2317-452A-84FB-2EE28E3EE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2467B-F59F-4DEB-9998-FC7F0E11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62D528-338B-461E-80FA-06B9C688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019D96-07EC-41AF-937B-BB7CD7DEC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E80AB-FC8A-43A6-BAB3-5E843467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AF343-A263-4A76-93D7-7CB03CEC5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9F572-E61B-4A70-A339-81CE706D2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A0F7C-D04A-43D6-8761-B47DFF3E9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DBE0F-4FB1-45FD-920D-29D3F42E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151221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寻找合作机会的医药代表拜访技巧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客户需求分析与满足策略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应对拒绝与异议处理技巧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后续跟进与关系维护策略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团队协作与经验分享机制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拜访前准备工作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明确是希望建立初步联系、了解客户需求、推广新产品还是跟进已有项目。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确定拜访目的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制定拜访计划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362" r="213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根据目的制定详细的拜访计划，包括要传递的关键信息、期望达成的结果等。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如有多个拜访目标，应根据重要性和紧急性设定优先级。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明确拜访目标与计划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通过公司数据库、社交媒体等途径获取客户的基本信息，如医院规模、科室设置、医生专长等。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研究客户资料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根据已有信息分析客户的潜在需求，如医院可能需要的新药品种、医生关注的学术领域等。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了解竞争对手在客户处的情况，以便更好地制定自己的策略。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了解竞争态势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了解客户背景及需求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57" r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准备专业资料与产品知识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准备产品资料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包括产品的临床数据、疗效特点、安全性信息等，以便在拜访时向客户详细介绍。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掌握产品知识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熟悉自己负责推广的产品的特点、优势和使用方法，以便能够准确回答客户的问题。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准备辅助工具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如幻灯片、视频等，以更直观的方式向客户展示产品信息。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与客户提前沟通，确定拜访的时间和地点，确保双方都有充分的准备时间。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尽量选择在客户比较空闲的时间段进行拜访，避免打扰到客户的正常工作。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确认拜访地点是否方便双方交流，如需使用会议室等场所应提前预订。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确认地点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预约时间与地点安排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通过倾听，理解客户的需求和关注点，为后续的合作提供有针对性的解决方案。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在与客户交流时，要全神贯注地倾听，避免打断或急于表达自己的观点。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反馈确认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在倾听过程中，适时地给予反馈和确认，确保准确理解客户的意图。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6" r="1662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倾听能力培养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在表达自己的观点时，要言简意赅，避免使用过于复杂或模糊的词汇。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强调合作的重要性和潜在利益，激发客户的合作兴趣。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运用生动的案例或故事来解释复杂的概念或观点，帮助客户更好地理解。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举例说明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在解答问题时，突出自己或公司的优势和特长，增强客户的信心。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在拜访前，提前了解客户可能提出的问题，并准备好相应的解答。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对于客户提出的意外问题，要保持冷静，灵活应变，给出合理的解答。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针对性问题解答策略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展示专业度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通过专业的产品知识和市场分析能力，赢得客户的认可和信任。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真诚待人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以真诚的态度对待客户，避免夸大其词或隐瞒事实。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关注客户需求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在交流过程中，关注客户的需求和感受，提供个性化的服务和支持。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客户需求分析与满足策略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441" b="12441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识别客户关键需求点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了解客户业务背景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通过与客户交流，了解其医院规模、科室设置、患者群体等信息。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挖掘潜在需求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通过提问、倾听和观察，发现客户未明确表达的需求点。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分析需求紧迫性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判断客户需求的紧急程度，以便优先安排解决方案。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针对不同客户类型，调整销售策略和方案，提高客户满意度。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提供增值服务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如市场推广、学术支持等，增加客户对产品的认可度和依赖性。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定制产品组合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根据客户需求，提供符合其业务特点的产品组合方案。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312" r="531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提供定制化解决方案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重点介绍产品的独特之处，如疗效、安全性、便捷性等。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讲述其他医院或科室使用该产品的成功经验，增强客户信心。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邀请专家进行产品培训和学术交流，提升客户对产品专业性的认知。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展示产品优势与特点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https://d.book118.com/626115122131010050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2024-09-15T20:55:45.564</cp:lastPrinted>
  <dcterms:created xsi:type="dcterms:W3CDTF">2024-09-15T12:55:45Z</dcterms:created>
  <dcterms:modified xsi:type="dcterms:W3CDTF">2024-09-15T12:55:47Z</dcterms:modified>
</cp:coreProperties>
</file>