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0563-71D3-444A-926F-B43A1493B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331E4-872B-4214-9CE9-6B9AF3C6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860E6-2289-4446-A166-3500F3EC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D09E5-1E75-40FF-AEF4-A4E914F9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1D79A-8633-4C90-92AD-214BB854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1BBC6-88C2-4177-8A12-B24FDECF8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4E0D5-6B7A-470E-998D-B586532AA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248A-733E-447E-AFDB-D8BFD00FA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0F8A3-5CBF-4344-8E25-95ED84B0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12B77-E441-4D73-8658-82AF5BB9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DF68E-7C8A-498E-8CCD-3D078002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201150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淡雅简约风中国少先队第八次全国代表大会宣传模板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大会主题与口号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宣传中国少先队的发展历程和成就，弘扬少先队精神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强调第八次全国代表大会的重要性和意义，提高人们的关注度和参与度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推动少先队事业的发展，促进青少年的全面成长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介绍第八次全国代表大会的主题、议程、参会人员等重要信息；展示少先队在思想引领、组织建设、服务青少年等方面的成果；呼吁社会各界关注和支持少先队事业的发展。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广大少先队员、少先队辅导员、教育工作者、家长以及社会各界人士。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宣传重点和目标受众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大会主题与口号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引领新时代少先队员，共筑中国梦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传承红色基因，培育时代新人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大会主题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宣传口号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少先队员心向党，红色基因代代传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立志向、有梦想，爱学习、爱劳动、爱祖国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从小学习做人、从小学习立志、从小学习创造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争做新时代好队员，为实现中国梦时刻准备着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强调中国少先队的性质、任务和历史使命，突出第八次全国代表大会的重要性和意义。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宣传大会的主题、议程和主要活动，介绍与会代表和嘉宾。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展示中国少先队在思想引领、组织建设、服务青少年成长等方面的成果和举措。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倡导全社会关注青少年成长，支持少先队工作，共同营造有利于青少年健康成长的良好环境。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宣传重点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https://d.book118.com/626120115010010045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2024-09-13T17:11:18.731</cp:lastPrinted>
  <dcterms:created xsi:type="dcterms:W3CDTF">2024-09-13T09:11:18Z</dcterms:created>
  <dcterms:modified xsi:type="dcterms:W3CDTF">2024-09-13T09:11:20Z</dcterms:modified>
</cp:coreProperties>
</file>