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D8D2F-9545-44EF-80FF-FDF08BBE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06CA8-3C6B-40DE-80E1-E82F539F9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07ACA-9201-4FEA-B77D-67C1EC41F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3AE10-ADDB-4BBB-8AE6-222E4467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0EF16-BF0F-4A65-8AF9-948C1D95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6B144-47B4-4A20-BE63-981498EA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017E2-676A-4DF0-A005-9FDDCABC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48564-CC82-4E54-8133-D93BD94A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185A7-5768-4287-A9BF-1C8AEBA2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BBD97-DFEF-4A62-80B6-CAEAEA37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B53E9-B1BE-4312-8E41-C5E8B0216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6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202352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医疗器械经营基础知识培训的市场分析与竞争策略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产品策略与差异化竞争优势构建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价格策略与盈利模式探讨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法规遵从与风险防范措施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近年来，随着医疗技术的不断发展和人们健康意识的提高，医疗器械市场规模持续扩大，涵盖了医疗设备、耗材、试剂等多个领域。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受益于老龄化、慢性病增加等社会因素以及医疗技术的不断创新，医疗器械市场增长速度显著，预计未来几年将保持稳健的增长态势。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医疗器械市场规模及增长速度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随着人工智能、大数据等技术的不断应用，医疗器械行业正朝着智能化方向发展，为行业的创新和发展提供了广阔的空间。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随着互联网技术的普及，远程医疗逐渐成为可能，医疗器械行业在这一领域有着巨大的发展潜力。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随着精准医疗和个性化治疗理念的提出，医疗器械行业将更加注重产品的个性化和定制化。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医疗器械监管政策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各国政府对医疗器械的监管政策日益严格，对企业的生产、销售、使用等各个环节都提出了更高的要求。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医保政策对医疗器械市场的影响不容忽视，政策的调整将直接影响市场的需求和竞争格局。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进出口政策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医疗器械的进出口政策也是影响市场的重要因素，关税、非关税壁垒以及国际贸易规则的变化都将对市场产生影响。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消费者希望购买的医疗器械操作简便、易于使用，能够提高医疗服务的效率和质量。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消费者在购买医疗器械时，首要考虑的是产品的安全性，要求产品具有可靠的质量保证和完善的售后服务。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随着个性化医疗理念的普及，消费者对于医疗器械的个性化需求也越来越高，要求产品能够根据个人特点进行定制。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国际医疗器械市场呈现寡头竞争态势，少数跨国企业通过技术创新、品牌建设和市场拓展等手段，占据市场主导地位。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国际医疗器械市场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国内医疗器械市场呈现多元化竞争格局，众多中小企业通过差异化竞争和创新发展，逐渐崭露头角。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国内医疗器械市场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国内外企业竞争格局对比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国内大型医疗器械企业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具备较强的研发、生产和销售能力，在部分细分领域具有竞争优势。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中小型医疗器械企业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专注于某一细分领域的研发和创新，通过差异化竞争谋求发展。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跨国医疗器械企业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拥有强大的研发实力、品牌影响力和市场拓展能力，在高端医疗器械市场占据优势地位。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跨国企业合作案例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国际知名医疗器械企业通过建立合资公司、技术合作等方式，加强与国内企业的合作，共同拓展中国市场。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国内企业兼并收购案例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国内大型医疗器械企业通过兼并收购中小型创新企业，实现技术整合和市场拓展，提升企业竞争力。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通过持续投入研发和技术创新，开发出具有自主知识产权的高端医疗器械产品，提升市场竞争力。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紧密关注市场需求变化，及时调整产品结构和营销策略，满足不断变化的市场需求。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积极寻求与国内外企业、科研机构的合作，共同推动医疗器械行业的发展和进步。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产品策略与差异化竞争优势构建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深入了解医疗器械市场趋势，分析客户需求，为产品线规划提供依据。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基于市场需求，制定医疗器械产品线规划，包括产品种类、功能定位、目标市场等。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对现有医疗器械产品进行持续改进和优化，提高产品质量和性能，满足客户需求。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医疗器械产品线规划及优化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加大技术研发力度，关注行业前沿技术动态，提升核心产品技术水平。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鼓励创新思维，探索新的技术路径和应用场景，实现核心产品技术突破。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加强知识产权保护意识，申请专利保护，确保技术创新成果不受侵犯。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定期开展客户满意度调查，了解客户需求和反馈，持续改进服务质量。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梳理并优化医疗器械销售、安装、调试、培训等服务流程，提高服务效率。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组建专业、高效的客户服务团队，提供全方位、及时响应的客户服务。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服务体系完善及客户满意度提升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https://d.book118.com/626120235213010035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2024-09-05T19:22:25.216</cp:lastPrinted>
  <dcterms:created xsi:type="dcterms:W3CDTF">2024-09-05T11:22:25Z</dcterms:created>
  <dcterms:modified xsi:type="dcterms:W3CDTF">2024-09-05T11:22:27Z</dcterms:modified>
</cp:coreProperties>
</file>