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63773-6D2F-4099-ADFA-EC0E2CC55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78828-5016-45A6-B3B4-1F65D40E8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D3FDD6-AF6E-4AE0-9752-1013DADE6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541D02-266F-4EF4-9FEA-0413946F2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C2B9D8-6CF0-4EB9-A792-BBD19EF56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74DE54-22EB-4F7C-B969-1107554CA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56273C-CEF4-48EE-A7B2-DF39927CC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AC250-2412-4F8F-AB9F-BE7F2C07D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49CAB4-D0D4-45BA-BA87-5539BFB06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8A13E-4688-414A-B2D5-E47329370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D6047-3E7F-489A-B43C-641B20CBA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12122424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《外贸函电与单证》PPT课件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外贸函电概述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外贸单证概述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外贸函电的写作技巧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外贸单证的填写规范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外贸函电与单证的实践应用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外贸函电概述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外贸函电的定义、特点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外贸函电是指在国际商务活动中使用的书面沟通方式，包括信函、电子邮件、传真等。它具有明确性、正式性、规范性和专业性的特点，是国际商务活动中不可或缺的沟通工具。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外贸函电的定义与特点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外贸函电的重要性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外贸函电在国际商务活动中具有极其重要的作用。它能够明确传递信息，避免因语言和文化差异造成的误解。同时，外贸函电也是建立商业关系、询盘、报盘、确认交易等商务活动中的重要手段。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外贸函电的重要性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外贸函电的历史与发展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外贸函电的历史与发展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贸函电的历史可以追溯到国际贸易发展的初期，当时主要使用传统的信函进行沟通。随着科技的发展，电子邮件、传真等现代通讯方式逐渐取代了传统的信函。如今，随着全球化和互联网的普及，外贸函电已经成为国际商务活动中最主要的沟通方式之一，其发展也更加快速和便捷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外贸单证概述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外贸单证的种类与作用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详述外贸单证的种类和作用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外贸单证主要分为商业发票、装箱单、提单、保险单、原产地证书等。这些单证在国际贸易中起到了证明交易、保障权益、简化流程的作用。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详述外贸单证的制作要求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外贸单证的制作要求包括准确性、完整性、及时性和合规性。单证内容应准确无误，信息完整，制作和传递要及时，符合相关法规和国际惯例。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外贸单证的制作要求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详述外贸单证的法律效应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外贸单证具有法律效力，是交易双方履行合同义务的重要依据。单证中的信息真实、准确、完整，符合法律规定，对交易双方的权利和义务产生法律约束力。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75" r="19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外贸单证的法律效应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外贸函电的写作技巧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寻找共同点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在函电中提及双方共同关心的领域或话题，以拉近关系。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及时回复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对于对方的来函，应尽快回复，以示诚意。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尊重对方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表达对对方的尊重和认可，避免引起对方反感。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建立良好的商业关系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https://d.book118.com/626121224243010043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2024-09-12T03:14:47.457</cp:lastPrinted>
  <dcterms:created xsi:type="dcterms:W3CDTF">2024-09-11T19:14:47Z</dcterms:created>
  <dcterms:modified xsi:type="dcterms:W3CDTF">2024-09-11T19:14:49Z</dcterms:modified>
</cp:coreProperties>
</file>