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85740-CBB7-4246-ACFE-AB68CCB69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519E7-8509-4970-99E9-BF4809529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2C82F-0DC1-4E3C-A52B-B94C171B9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49272-C4BF-4F5D-89D3-36666B7CB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16E1AF-45F2-41DC-B2BC-BBBFFA5A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86EAB-86A9-4F15-B8C4-47F37D4ED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56A156-9DA9-4174-9E08-7F93F8BC8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99BF5-99D5-4CA1-A76B-22F863EB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1A3EC-EFDB-4776-8840-3CFCEC14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90658-E519-4A1F-9413-923D1F6B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4B8EF-E060-4779-B762-ECC36CCB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221051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初中英语《中考解读》第一部分语法突破11连词\n## 1.连词的基本概念与分类\n### 1.1连词的定义与作用\n### 1.2连词的分类及实例\n### 1.3连词在句子中的位置与搭配\n## 2.并列连词的分类与用法\n### 2.1并列连词的分类及实例\n### 2.2并列连词在句子中的用法\n### 2.3并列连词的使用注意事项\n## 3.从属连词的分类与用法\n### 3.1从属连词的分类及实例\n### 3.2从属连词在句子中的用法\n### 3.3从属连词的使用注意事项\n## 4.关系连词的分类与用法\n### 4.1关系连词的分类及实例\n### 4.2关系连词在句子中的用法\n### 4.3关系连词的使用注意事项\n## 5.连接代词与连接副词的分类与用法\n### 5.1连接代词与连接副词的分类及实例\n### 5.2连接代词与连接副词在句子中的用法\n### 5.3连接代词与连接副词的使用注意事项\n## 6.连词的比较与辨析\n### 6.1并列连词与从属连词的比较与辨析\n### 6.2并列连词与关系连词的比较与辨析\n### 6.3从属连词与关系连词的比较与辨析\n## 7.连词在中考中的常见题型与解题技巧\n### 7.1连词在中考中的常见题型\n### 7.2连词题的解题技巧与方法\n### 7.3连词题的练习与提高\n## 8.连词在英语写作中的应用\n### 8.1连词在写作中的重要性\n### 8.2连词在写作中的具体应用\n### 8.3提高写作中连词使用效果的策略\n## 9.连词在英语口语交流中的应用\n### 9.1连词在口语交流中的重要性\n### 9.2连词在口语交流中的具体应用\n### 9.3提高口语交流中连词使用效果的策略\n## 10.连词学习总结与展望\n### 10.1连词学习的总结\n### 10.2连词学习的展望\n### 10.3如何继续提高连词运用能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2023初中英语《中考解读》第一部分语法突破11连词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连词的基本概念与分类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连词的定义与作用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连词的定义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连词是连接词和短语的一种，用于连接词、短语或句子。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连词可以表示逻辑、时间、空间等方面的关系。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连词的作用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连词有助于组织句子结构，使句子更加完整和连贯。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连词可以表达复杂的逻辑关系，提高句子的表达效果。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连词的分类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并列连词：如and, but, or等，用于连接词、短语或句子，表示逻辑并列关系。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从属连词：如if, because, although等，用于连接从句，表示逻辑因果关系。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关系连词：如who, which, that等，用于连接名词性从句，表示逻辑关系。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连接代词与连接副词：如who, which, when等，用于连接句子或从句，表示逻辑关系。</a:t>
                </a:r>
                <a:endParaRPr/>
              </a:p>
            </p:txBody>
          </p:sp>
        </p:grpSp>
        <p:grpSp>
          <p:nvGrpSpPr>
            <p:cNvPr id="2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连词的实例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并列连词实例：She likes apples and oranges.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从属连词实例：If it rains, we will stay at home.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关系连词实例：The man who is talking to my teacher is my father.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连接代词与连接副词实例：He left the room when I arrived.</a:t>
                </a:r>
                <a:endParaRPr/>
              </a:p>
            </p:txBody>
          </p:sp>
          <p:sp>
            <p:nvSpPr>
              <p:cNvPr id="2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连词的分类及实例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并列连词通常位于被连接的成分之间。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从属连词通常位于从句的开头。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关系连词通常位于名词性从句的开头。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连接代词与连接副词通常位于句子或从句的开头。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连词在句子中的位置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并列连词可以与and, but, or等搭配使用，表示不同的逻辑关系。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从属连词可以与if, because, although等搭配使用，表示不同的逻辑因果关系。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关系连词可以与who, which, that等搭配使用，表示不同的逻辑关系。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连接代词与连接副词可以与who, which, when等搭配使用，表示不同的逻辑关系。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连词的搭配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连词在句子中的位置与搭配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并列连词的分类与用法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并列连词的分类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顺序并列连词：如and, then, next等，表示顺序关系。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转折并列连词：如but, yet, however等，表示转折关系。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选择并列连词：如or, either...or等，表示选择关系。</a:t>
                </a:r>
                <a:endParaRPr/>
              </a:p>
            </p:txBody>
          </p:sp>
        </p:grpSp>
        <p:grpSp>
          <p:nvGrpSpPr>
            <p:cNvPr id="27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并列连词的实例</a:t>
                </a:r>
                <a:endParaRPr/>
              </a:p>
            </p:txBody>
          </p:sp>
          <p:sp>
            <p:nvSpPr>
              <p:cNvPr id="2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顺序并列连词实例：First, wash the vegetables, and then cut them into pieces.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转折并列连词实例：I like watching TV, but I have to finish my homework first.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选择并列连词实例：You can either go to the park or stay at home.</a:t>
                </a:r>
                <a:endParaRPr/>
              </a:p>
            </p:txBody>
          </p:sp>
          <p:sp>
            <p:nvSpPr>
              <p:cNvPr id="27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并列连词的分类及实例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并列连词在句子中的用法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连接词、短语或句子，表示逻辑并列关系。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用于强调两个或多个事物之间的对比或关联。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用于表示顺序、转折或选择关系。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并列连词的注意事项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注意并列连词前后的成分应该保持并列关系。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注意并列连词在不同语境中的用法和含义。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并列连词在句子中的用法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并列连词的使用注意事项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并列连词的使用注意事项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避免使用过多的并列连词，以免使句子显得冗长。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注意并列连词与连接词的区别，不要混淆使用。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注意并列连词在不同语境中的用法和含义，以免产生歧义。</a:t>
            </a:r>
            <a:endParaRPr/>
          </a:p>
        </p:txBody>
      </p:sp>
      <p:cxnSp>
        <p:nvCxnSpPr>
          <p:cNvPr id="30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从属连词的分类与用法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时间从属连词：如when, while, after等，表示时间关系。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地点从属连词：如where, wherever, anywhere等，表示地点关系。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原因从属连词：如because, since, as等，表示原因关系。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条件从属连词：如if, unless, as long as等，表示条件关系。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目的从属连词：如so that, in order that, for the purpose of等，表示目的关系。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从属连词的分类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时间从属连词实例：When I was a child, I liked playing games.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地点从属连词实例：She lives in New York, where there are many people.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原因从属连词实例：He went to bed early because he was tired.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条件从属连词实例：If it rains, we will stay at home.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目的从属连词实例：She works hard so that she can buy a new car.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从属连词的实例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从属连词的分类及实例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从属连词在句子中的用法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用于连接从句，表示逻辑因果关系。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用于表示时间、地点、原因、条件、目的等关系。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用于引导名词性从句。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从属连词的注意事项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注意从属连词前后的成分应该保持从属关系。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注意从属连词在不同语境中的用法和含义。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从属连词在句子中的用法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从属连词的使用注意事项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从属连词的使用注意事项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避免使用过多的从属连词，以免使句子显得冗长。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注意从属连词与并列连词的区别，不要混淆使用。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注意从属连词在不同语境中的用法和含义，以免产生歧义。</a:t>
            </a:r>
            <a:endParaRPr/>
          </a:p>
        </p:txBody>
      </p:sp>
      <p:pic>
        <p:nvPicPr>
          <p:cNvPr id="4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关系连词的分类与用法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关系连词的分类及实例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关系连词的分类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关系代词：如who, which, that等，用于引导名词性从句。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关系副词：如when, where, why等，用于引导状语从句。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关系连词的实例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关系代词实例：The woman who is wearing a red dress is my friend.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关系副词实例：She left the room when I arrived.</a:t>
                </a:r>
                <a:endParaRPr/>
              </a:p>
            </p:txBody>
          </p:sp>
          <p:pic>
            <p:nvPicPr>
              <p:cNvPr id="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关系连词在句子中的用法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关系连词在句子中的用法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用于引导名词性从句，表示逻辑关系。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用于引导状语从句，表示时间、地点、原因等关系。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用于连接句子或从句，表示逻辑关系。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关系连词的注意事项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注意关系连词前后的成分应该保持关系关系。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注意关系连词在不同语境中的用法和含义。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https://d.book118.com/626122105155010051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2023初中英语《中考解读》第一部分语法突破11连词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2024-09-17T14:58:23.873</cp:lastPrinted>
  <dcterms:created xsi:type="dcterms:W3CDTF">2024-09-17T06:58:23Z</dcterms:created>
  <dcterms:modified xsi:type="dcterms:W3CDTF">2024-09-17T06:58:25Z</dcterms:modified>
</cp:coreProperties>
</file>