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16381-21C3-4332-B9D6-194DC87B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C1EFB-D27E-4B6C-9519-BB387D306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22C1D-4578-4552-9E8C-ECD611C6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4CBE7-373E-425F-B93E-5DAEA0AD8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1DD84C-75B4-425D-A309-AD3F24CB4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48A204-8AA9-40A9-858D-097246D1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78A48-F7A4-45EC-BCA9-194CACAEC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6CF44-824A-47BF-A584-9A786451F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D0783-6B0D-422E-91DB-299ACEA45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46F73-9064-4B02-B28C-E600AB135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7993E-42FB-4408-90CF-F64910D1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252350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sarscov2感染病人血栓形成高风险研究课件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SARSCoV2感染与血栓形成的关系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SARSCoV2感染病人的高风险因素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SARSCoV2感染病人血栓形成机制研究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SARSCoV2感染病人血栓预防与治疗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SARSCoV2感染病人血栓形成研究的未来展望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SARSCoV2感染与血栓形成的关系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感染可能导致炎症反应，引发血液系统的应激反应。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SARS-CoV-2感染可能影响骨髓造血功能，导致血小板数量和功能的异常。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感染还可能影响血小板的活性和聚集性，增加血栓形成的风险。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24542" b="2454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感染对血液系统的影响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病毒对凝血机制的干扰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SARS-CoV-2感染可能导致凝血系统的激活，促进凝血酶的生成和活性。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病毒可能通过影响凝血因子的表达和活性，干扰正常的凝血机制。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感染还可能影响抗凝系统的平衡，降低抗凝物质的活性，从而增加血栓形成的风险。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感染可能导致血管内皮细胞的损伤，增加血栓形成的风险。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感染还可能影响血液流变学，改变血液的高凝状态，促进血栓的形成。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此外，感染可能与其他危险因素相互作用，如年龄、肥胖、高血压等，进一步增加血栓形成的风险。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研究表明，SARS-CoV-2感染与血栓形成之间存在一定的相关性。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感染与血栓形成的相关性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SARSCoV2感染病人的高风险因素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https://d.book118.com/626125235021010035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2024-09-04T17:32:57.898</cp:lastPrinted>
  <dcterms:created xsi:type="dcterms:W3CDTF">2024-09-04T09:32:57Z</dcterms:created>
  <dcterms:modified xsi:type="dcterms:W3CDTF">2024-09-04T09:32:59Z</dcterms:modified>
</cp:coreProperties>
</file>