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84963-34EE-48CA-8294-C66BB44F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19C14-E0DA-45F8-9D24-22A8A2283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B2FD1-93DF-43F5-A11F-329738639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14C4F-EFC8-43ED-9D13-E30AEE71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B6C654-A8E6-4DFD-BE4B-5D011A91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977B3-5480-42B0-8FE5-A4DE4884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8E0E0-991E-45B4-9A02-48E5236C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9597D-BC37-4669-8514-73625FAD7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9C64E-D0C4-4F67-93AA-17E086D1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0E09B-EBFC-4199-8553-570864A6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3ED48-08CF-460B-9E38-7CF94297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3013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医疗机构院内感染防控培训课件麻醉科感染防控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麻醉科感染防控概述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麻醉科感染防控基础知识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麻醉操作过程中的感染防控措施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药物使用过程中的感染防控策略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围手术期患者管理与教育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监测、报告和持续改进计划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麻醉科感染防控概述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84" b="1838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66" b="3476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手术患者通常存在免疫力低下、基础疾病多等问题，易导致感染。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手术过程中创伤大、时间长，且涉及多种医疗器械和药物，增加感染风险。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麻醉因素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麻醉药物和操作可能影响患者生理功能，如呼吸道保护反射减弱，易引发呼吸道感染。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麻醉科感染风险与特点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43" b="1634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遵循标准预防原则，针对可能存在的感染风险采取相应防控措施。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降低麻醉科相关感染发生率，保障患者和医务人员安全。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包括麻醉科感染防控基础知识、操作规范、消毒隔离制度、个人防护用品使用等。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提高医务人员对麻醉科感染防控的认识和重视程度，掌握相关知识和技能，确保防控措施的有效实施。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培训课件内容与目的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麻醉科感染防控基础知识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指住院病人在医院内获得的感染，包括在住院期间发生的感染和在医院内获得出院后发生的感染，但不包括入院前已开始或者入院时已处于潜伏期的感染。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根据感染部位可分为呼吸系统感染、手术部位感染、泌尿系统感染、血液系统感染等；根据病原体种类可分为细菌感染、病毒感染、真菌感染等。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如手术室内空气污染，可能导致呼吸道感染。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医护人员手部卫生不严格、医疗器械消毒不彻底等，可能导致手术部位感染或血液系统感染。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血液及体液传播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如输血、注射等医疗操作不规范，可能导致血液系统感染。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麻醉科相关感染途径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包括年龄、基础疾病、免疫功能低下、手术时间长、侵入性操作多等。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老年人、儿童、孕妇、慢性疾病患者、免疫功能低下者等，这些人群在麻醉科接受手术或治疗时更容易发生感染。同时，医护人员在接触这些患者时也需要格外注意感染防控措施。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易感因素与高危人群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麻醉操作过程中的感染防控措施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术前详细询问病史，了解患者感染风险。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术前备皮、清洁手术部位，降低皮肤细菌数量。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对患者进行全面的体格检查，评估手术耐受力和感染易感性。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合理安排手术时间，避免急诊手术和连台手术导致的感染风险增加。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  <a:ln>
              <a:solidFill>
                <a:schemeClr val="accent1">
                  <a:alpha val="100000"/>
                </a:scheme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严格遵守无菌技术操作规程，确保手术过程中无菌物品不被污染。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穿戴无菌手术衣、手套、口罩和帽子等防护用品。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限制手术室内人员数量和活动范围，减少空气污染。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定期对手术室进行空气净化和消毒处理。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无菌操作规范执行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使用前对麻醉器械进行全面检查和消毒处理。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耐高温、耐湿的物品采用压力蒸汽灭菌法进行处理。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不耐高温、耐湿的物品采用低温灭菌法或化学消毒剂浸泡法进行处理。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定期对消毒灭菌效果进行监测和评估，确保达到无菌要求。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0" name="Freeform 20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器械消毒与灭菌处理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https://d.book118.com/626130135114010052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2024-09-18T21:10:03.292</cp:lastPrinted>
  <dcterms:created xsi:type="dcterms:W3CDTF">2024-09-18T13:10:03Z</dcterms:created>
  <dcterms:modified xsi:type="dcterms:W3CDTF">2024-09-18T13:10:05Z</dcterms:modified>
</cp:coreProperties>
</file>